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307" r:id="rId4"/>
    <p:sldId id="308" r:id="rId5"/>
    <p:sldId id="309" r:id="rId6"/>
    <p:sldId id="310" r:id="rId7"/>
    <p:sldId id="317" r:id="rId8"/>
    <p:sldId id="311" r:id="rId9"/>
    <p:sldId id="319" r:id="rId10"/>
    <p:sldId id="312" r:id="rId11"/>
    <p:sldId id="318" r:id="rId12"/>
    <p:sldId id="320" r:id="rId13"/>
    <p:sldId id="321" r:id="rId14"/>
    <p:sldId id="322" r:id="rId15"/>
    <p:sldId id="323" r:id="rId16"/>
    <p:sldId id="327" r:id="rId17"/>
    <p:sldId id="331" r:id="rId18"/>
    <p:sldId id="328" r:id="rId19"/>
    <p:sldId id="332" r:id="rId20"/>
    <p:sldId id="333" r:id="rId21"/>
    <p:sldId id="334" r:id="rId22"/>
    <p:sldId id="315" r:id="rId23"/>
    <p:sldId id="316" r:id="rId24"/>
    <p:sldId id="335" r:id="rId25"/>
    <p:sldId id="342" r:id="rId26"/>
    <p:sldId id="337" r:id="rId27"/>
    <p:sldId id="338" r:id="rId28"/>
    <p:sldId id="343" r:id="rId29"/>
    <p:sldId id="339" r:id="rId30"/>
    <p:sldId id="306" r:id="rId31"/>
    <p:sldId id="340" r:id="rId32"/>
    <p:sldId id="34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2" autoAdjust="0"/>
    <p:restoredTop sz="87007" autoAdjust="0"/>
  </p:normalViewPr>
  <p:slideViewPr>
    <p:cSldViewPr>
      <p:cViewPr varScale="1">
        <p:scale>
          <a:sx n="97" d="100"/>
          <a:sy n="97" d="100"/>
        </p:scale>
        <p:origin x="21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537A68-7821-4F38-B801-9AB40C0FF78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AB788F-BE70-498E-98B6-4D29C4C67FD7}">
      <dgm:prSet/>
      <dgm:spPr/>
      <dgm:t>
        <a:bodyPr/>
        <a:lstStyle/>
        <a:p>
          <a:r>
            <a:rPr lang="en-US"/>
            <a:t>A file  is the "container" for keeping data </a:t>
          </a:r>
        </a:p>
      </dgm:t>
    </dgm:pt>
    <dgm:pt modelId="{8B1EDE77-5004-43CE-A68C-451B8990B39C}" type="parTrans" cxnId="{4B91B70D-1567-42B2-931F-F0CDAF740B33}">
      <dgm:prSet/>
      <dgm:spPr/>
      <dgm:t>
        <a:bodyPr/>
        <a:lstStyle/>
        <a:p>
          <a:endParaRPr lang="en-US"/>
        </a:p>
      </dgm:t>
    </dgm:pt>
    <dgm:pt modelId="{F50EB1ED-0956-4667-B709-ED187C405725}" type="sibTrans" cxnId="{4B91B70D-1567-42B2-931F-F0CDAF740B33}">
      <dgm:prSet/>
      <dgm:spPr/>
      <dgm:t>
        <a:bodyPr/>
        <a:lstStyle/>
        <a:p>
          <a:endParaRPr lang="en-US"/>
        </a:p>
      </dgm:t>
    </dgm:pt>
    <dgm:pt modelId="{E402B73A-0724-46E7-93F7-B4870E771E17}">
      <dgm:prSet/>
      <dgm:spPr/>
      <dgm:t>
        <a:bodyPr/>
        <a:lstStyle/>
        <a:p>
          <a:r>
            <a:rPr lang="en-US"/>
            <a:t>Can have small or huge amount of data</a:t>
          </a:r>
        </a:p>
      </dgm:t>
    </dgm:pt>
    <dgm:pt modelId="{D1936894-1C49-451D-8831-ABC746939690}" type="parTrans" cxnId="{3B5D6526-2239-4CFA-88AC-83799B1941C4}">
      <dgm:prSet/>
      <dgm:spPr/>
      <dgm:t>
        <a:bodyPr/>
        <a:lstStyle/>
        <a:p>
          <a:endParaRPr lang="en-US"/>
        </a:p>
      </dgm:t>
    </dgm:pt>
    <dgm:pt modelId="{3F127836-0255-446F-8DEE-ECFE3C5550B0}" type="sibTrans" cxnId="{3B5D6526-2239-4CFA-88AC-83799B1941C4}">
      <dgm:prSet/>
      <dgm:spPr/>
      <dgm:t>
        <a:bodyPr/>
        <a:lstStyle/>
        <a:p>
          <a:endParaRPr lang="en-US"/>
        </a:p>
      </dgm:t>
    </dgm:pt>
    <dgm:pt modelId="{2AA88FA3-D531-4F42-9370-C3A5764C291F}">
      <dgm:prSet/>
      <dgm:spPr/>
      <dgm:t>
        <a:bodyPr/>
        <a:lstStyle/>
        <a:p>
          <a:r>
            <a:rPr lang="en-US"/>
            <a:t>Can be created, accessed and used by a computer program.</a:t>
          </a:r>
        </a:p>
      </dgm:t>
    </dgm:pt>
    <dgm:pt modelId="{B34BBD93-7370-4314-BA23-8177EF2AD26B}" type="parTrans" cxnId="{2CE3645D-2C38-43CE-8EA9-6F8DD71DF975}">
      <dgm:prSet/>
      <dgm:spPr/>
      <dgm:t>
        <a:bodyPr/>
        <a:lstStyle/>
        <a:p>
          <a:endParaRPr lang="en-US"/>
        </a:p>
      </dgm:t>
    </dgm:pt>
    <dgm:pt modelId="{36FFEB71-39B2-4902-9EB5-4551DB4109EB}" type="sibTrans" cxnId="{2CE3645D-2C38-43CE-8EA9-6F8DD71DF975}">
      <dgm:prSet/>
      <dgm:spPr/>
      <dgm:t>
        <a:bodyPr/>
        <a:lstStyle/>
        <a:p>
          <a:endParaRPr lang="en-US"/>
        </a:p>
      </dgm:t>
    </dgm:pt>
    <dgm:pt modelId="{15385CE8-D479-415F-AD2A-A6A77552C074}">
      <dgm:prSet/>
      <dgm:spPr/>
      <dgm:t>
        <a:bodyPr/>
        <a:lstStyle/>
        <a:p>
          <a:r>
            <a:rPr lang="en-US"/>
            <a:t>Durable and persistent</a:t>
          </a:r>
        </a:p>
      </dgm:t>
    </dgm:pt>
    <dgm:pt modelId="{52DD376F-0264-4421-AD23-A3AF9EDAFD5D}" type="parTrans" cxnId="{E4F6B66E-959E-401F-9BD7-9706291E9B26}">
      <dgm:prSet/>
      <dgm:spPr/>
      <dgm:t>
        <a:bodyPr/>
        <a:lstStyle/>
        <a:p>
          <a:endParaRPr lang="en-US"/>
        </a:p>
      </dgm:t>
    </dgm:pt>
    <dgm:pt modelId="{8D635DA9-D4A8-4813-B032-422FA070A2BD}" type="sibTrans" cxnId="{E4F6B66E-959E-401F-9BD7-9706291E9B26}">
      <dgm:prSet/>
      <dgm:spPr/>
      <dgm:t>
        <a:bodyPr/>
        <a:lstStyle/>
        <a:p>
          <a:endParaRPr lang="en-US"/>
        </a:p>
      </dgm:t>
    </dgm:pt>
    <dgm:pt modelId="{D3092D9E-6143-44A6-BA2A-A8329788E522}">
      <dgm:prSet/>
      <dgm:spPr/>
      <dgm:t>
        <a:bodyPr/>
        <a:lstStyle/>
        <a:p>
          <a:r>
            <a:rPr lang="en-US"/>
            <a:t>Kept in secondary storage</a:t>
          </a:r>
          <a:br>
            <a:rPr lang="en-US"/>
          </a:br>
          <a:endParaRPr lang="en-US"/>
        </a:p>
      </dgm:t>
    </dgm:pt>
    <dgm:pt modelId="{CCA3DA4D-7D05-40C5-B96E-7D8F02706321}" type="parTrans" cxnId="{F861731E-64DA-4165-9822-AA0EDC54FD4E}">
      <dgm:prSet/>
      <dgm:spPr/>
      <dgm:t>
        <a:bodyPr/>
        <a:lstStyle/>
        <a:p>
          <a:endParaRPr lang="en-US"/>
        </a:p>
      </dgm:t>
    </dgm:pt>
    <dgm:pt modelId="{AB261CE4-8FD6-4788-9281-39EECCC46C16}" type="sibTrans" cxnId="{F861731E-64DA-4165-9822-AA0EDC54FD4E}">
      <dgm:prSet/>
      <dgm:spPr/>
      <dgm:t>
        <a:bodyPr/>
        <a:lstStyle/>
        <a:p>
          <a:endParaRPr lang="en-US"/>
        </a:p>
      </dgm:t>
    </dgm:pt>
    <dgm:pt modelId="{70B55BEE-986A-7143-8ACE-C1A39FA15681}">
      <dgm:prSet/>
      <dgm:spPr/>
      <dgm:t>
        <a:bodyPr/>
        <a:lstStyle/>
        <a:p>
          <a:r>
            <a:rPr lang="en-US" dirty="0"/>
            <a:t>Unique name/path required for using the files</a:t>
          </a:r>
        </a:p>
      </dgm:t>
    </dgm:pt>
    <dgm:pt modelId="{586A8C23-177D-EA4B-B5D7-DB6684A4C6CB}" type="parTrans" cxnId="{9A3B12A8-0E7C-0B4C-8D1E-830184DD1C78}">
      <dgm:prSet/>
      <dgm:spPr/>
      <dgm:t>
        <a:bodyPr/>
        <a:lstStyle/>
        <a:p>
          <a:endParaRPr lang="en-US"/>
        </a:p>
      </dgm:t>
    </dgm:pt>
    <dgm:pt modelId="{D50F4E20-51DD-E74F-8C2A-5A20FAD7B600}" type="sibTrans" cxnId="{9A3B12A8-0E7C-0B4C-8D1E-830184DD1C78}">
      <dgm:prSet/>
      <dgm:spPr/>
      <dgm:t>
        <a:bodyPr/>
        <a:lstStyle/>
        <a:p>
          <a:endParaRPr lang="en-US"/>
        </a:p>
      </dgm:t>
    </dgm:pt>
    <dgm:pt modelId="{8BA00453-B8D2-2447-9E93-84AB64FA2447}">
      <dgm:prSet/>
      <dgm:spPr/>
      <dgm:t>
        <a:bodyPr/>
        <a:lstStyle/>
        <a:p>
          <a:r>
            <a:rPr lang="en-US" dirty="0"/>
            <a:t>Basic operations involve open, read, write, append, close etc.</a:t>
          </a:r>
        </a:p>
      </dgm:t>
    </dgm:pt>
    <dgm:pt modelId="{73B1B9BD-EDCF-5944-8F5B-3B5B9D844BAF}" type="parTrans" cxnId="{66D56EDA-2D96-CA45-81AB-468AD52F15B3}">
      <dgm:prSet/>
      <dgm:spPr/>
      <dgm:t>
        <a:bodyPr/>
        <a:lstStyle/>
        <a:p>
          <a:endParaRPr lang="en-US"/>
        </a:p>
      </dgm:t>
    </dgm:pt>
    <dgm:pt modelId="{3B250011-3D45-9A4B-BC82-E58DE61EAA83}" type="sibTrans" cxnId="{66D56EDA-2D96-CA45-81AB-468AD52F15B3}">
      <dgm:prSet/>
      <dgm:spPr/>
      <dgm:t>
        <a:bodyPr/>
        <a:lstStyle/>
        <a:p>
          <a:endParaRPr lang="en-US"/>
        </a:p>
      </dgm:t>
    </dgm:pt>
    <dgm:pt modelId="{D4628BCD-A387-A440-A3E4-C1B6E3BE5BA7}" type="pres">
      <dgm:prSet presAssocID="{35537A68-7821-4F38-B801-9AB40C0FF782}" presName="linear" presStyleCnt="0">
        <dgm:presLayoutVars>
          <dgm:animLvl val="lvl"/>
          <dgm:resizeHandles val="exact"/>
        </dgm:presLayoutVars>
      </dgm:prSet>
      <dgm:spPr/>
    </dgm:pt>
    <dgm:pt modelId="{23A99709-6325-1648-BB7C-7D9918ACACD0}" type="pres">
      <dgm:prSet presAssocID="{1AAB788F-BE70-498E-98B6-4D29C4C67FD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A88E233-FA26-254E-8D03-C57C037573F1}" type="pres">
      <dgm:prSet presAssocID="{F50EB1ED-0956-4667-B709-ED187C405725}" presName="spacer" presStyleCnt="0"/>
      <dgm:spPr/>
    </dgm:pt>
    <dgm:pt modelId="{7B909C88-B9BC-6549-BEF0-D0B0FAD753A6}" type="pres">
      <dgm:prSet presAssocID="{E402B73A-0724-46E7-93F7-B4870E771E1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D5C1A36-E2D9-2F48-9066-0C9E2C1991E2}" type="pres">
      <dgm:prSet presAssocID="{3F127836-0255-446F-8DEE-ECFE3C5550B0}" presName="spacer" presStyleCnt="0"/>
      <dgm:spPr/>
    </dgm:pt>
    <dgm:pt modelId="{A590ED52-2E9E-CC41-9671-38915FB9BA2F}" type="pres">
      <dgm:prSet presAssocID="{2AA88FA3-D531-4F42-9370-C3A5764C291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F45DED2-AB3B-6144-9FB6-F81F832853B2}" type="pres">
      <dgm:prSet presAssocID="{36FFEB71-39B2-4902-9EB5-4551DB4109EB}" presName="spacer" presStyleCnt="0"/>
      <dgm:spPr/>
    </dgm:pt>
    <dgm:pt modelId="{A1CDAE7F-8CB1-604F-B38E-12C10BFF09BE}" type="pres">
      <dgm:prSet presAssocID="{15385CE8-D479-415F-AD2A-A6A77552C07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CA1190E-8D21-AC4B-9825-FE91DB7CBBBB}" type="pres">
      <dgm:prSet presAssocID="{8D635DA9-D4A8-4813-B032-422FA070A2BD}" presName="spacer" presStyleCnt="0"/>
      <dgm:spPr/>
    </dgm:pt>
    <dgm:pt modelId="{2A2ED661-15A8-4148-B536-BD004FFAC1F6}" type="pres">
      <dgm:prSet presAssocID="{D3092D9E-6143-44A6-BA2A-A8329788E52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852D716-1FC9-D347-AC40-47E25F797DD3}" type="pres">
      <dgm:prSet presAssocID="{AB261CE4-8FD6-4788-9281-39EECCC46C16}" presName="spacer" presStyleCnt="0"/>
      <dgm:spPr/>
    </dgm:pt>
    <dgm:pt modelId="{5A66D883-B57D-4842-9B9E-768A5A1E9768}" type="pres">
      <dgm:prSet presAssocID="{70B55BEE-986A-7143-8ACE-C1A39FA15681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F59F754-0AB4-A345-8692-AAA1CF0867C5}" type="pres">
      <dgm:prSet presAssocID="{D50F4E20-51DD-E74F-8C2A-5A20FAD7B600}" presName="spacer" presStyleCnt="0"/>
      <dgm:spPr/>
    </dgm:pt>
    <dgm:pt modelId="{E7C2785E-299E-A744-8153-E584CD9E1BE7}" type="pres">
      <dgm:prSet presAssocID="{8BA00453-B8D2-2447-9E93-84AB64FA244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B91B70D-1567-42B2-931F-F0CDAF740B33}" srcId="{35537A68-7821-4F38-B801-9AB40C0FF782}" destId="{1AAB788F-BE70-498E-98B6-4D29C4C67FD7}" srcOrd="0" destOrd="0" parTransId="{8B1EDE77-5004-43CE-A68C-451B8990B39C}" sibTransId="{F50EB1ED-0956-4667-B709-ED187C405725}"/>
    <dgm:cxn modelId="{F861731E-64DA-4165-9822-AA0EDC54FD4E}" srcId="{35537A68-7821-4F38-B801-9AB40C0FF782}" destId="{D3092D9E-6143-44A6-BA2A-A8329788E522}" srcOrd="4" destOrd="0" parTransId="{CCA3DA4D-7D05-40C5-B96E-7D8F02706321}" sibTransId="{AB261CE4-8FD6-4788-9281-39EECCC46C16}"/>
    <dgm:cxn modelId="{3B5D6526-2239-4CFA-88AC-83799B1941C4}" srcId="{35537A68-7821-4F38-B801-9AB40C0FF782}" destId="{E402B73A-0724-46E7-93F7-B4870E771E17}" srcOrd="1" destOrd="0" parTransId="{D1936894-1C49-451D-8831-ABC746939690}" sibTransId="{3F127836-0255-446F-8DEE-ECFE3C5550B0}"/>
    <dgm:cxn modelId="{2CB39C2A-8E5E-EB42-A871-4072527CC029}" type="presOf" srcId="{35537A68-7821-4F38-B801-9AB40C0FF782}" destId="{D4628BCD-A387-A440-A3E4-C1B6E3BE5BA7}" srcOrd="0" destOrd="0" presId="urn:microsoft.com/office/officeart/2005/8/layout/vList2"/>
    <dgm:cxn modelId="{2CE3645D-2C38-43CE-8EA9-6F8DD71DF975}" srcId="{35537A68-7821-4F38-B801-9AB40C0FF782}" destId="{2AA88FA3-D531-4F42-9370-C3A5764C291F}" srcOrd="2" destOrd="0" parTransId="{B34BBD93-7370-4314-BA23-8177EF2AD26B}" sibTransId="{36FFEB71-39B2-4902-9EB5-4551DB4109EB}"/>
    <dgm:cxn modelId="{E4F6B66E-959E-401F-9BD7-9706291E9B26}" srcId="{35537A68-7821-4F38-B801-9AB40C0FF782}" destId="{15385CE8-D479-415F-AD2A-A6A77552C074}" srcOrd="3" destOrd="0" parTransId="{52DD376F-0264-4421-AD23-A3AF9EDAFD5D}" sibTransId="{8D635DA9-D4A8-4813-B032-422FA070A2BD}"/>
    <dgm:cxn modelId="{20688185-DA0A-AC47-BCFF-62C144AF2046}" type="presOf" srcId="{E402B73A-0724-46E7-93F7-B4870E771E17}" destId="{7B909C88-B9BC-6549-BEF0-D0B0FAD753A6}" srcOrd="0" destOrd="0" presId="urn:microsoft.com/office/officeart/2005/8/layout/vList2"/>
    <dgm:cxn modelId="{A2565589-32C4-C84F-B8B1-AD229E29F6D3}" type="presOf" srcId="{1AAB788F-BE70-498E-98B6-4D29C4C67FD7}" destId="{23A99709-6325-1648-BB7C-7D9918ACACD0}" srcOrd="0" destOrd="0" presId="urn:microsoft.com/office/officeart/2005/8/layout/vList2"/>
    <dgm:cxn modelId="{9A3B12A8-0E7C-0B4C-8D1E-830184DD1C78}" srcId="{35537A68-7821-4F38-B801-9AB40C0FF782}" destId="{70B55BEE-986A-7143-8ACE-C1A39FA15681}" srcOrd="5" destOrd="0" parTransId="{586A8C23-177D-EA4B-B5D7-DB6684A4C6CB}" sibTransId="{D50F4E20-51DD-E74F-8C2A-5A20FAD7B600}"/>
    <dgm:cxn modelId="{936393AD-B7B0-B349-AB38-626AC8880FD8}" type="presOf" srcId="{70B55BEE-986A-7143-8ACE-C1A39FA15681}" destId="{5A66D883-B57D-4842-9B9E-768A5A1E9768}" srcOrd="0" destOrd="0" presId="urn:microsoft.com/office/officeart/2005/8/layout/vList2"/>
    <dgm:cxn modelId="{CCC662C4-2CC3-684D-8BC9-45A10732F785}" type="presOf" srcId="{15385CE8-D479-415F-AD2A-A6A77552C074}" destId="{A1CDAE7F-8CB1-604F-B38E-12C10BFF09BE}" srcOrd="0" destOrd="0" presId="urn:microsoft.com/office/officeart/2005/8/layout/vList2"/>
    <dgm:cxn modelId="{49BF12CD-F2DB-4A47-8537-88E183427095}" type="presOf" srcId="{2AA88FA3-D531-4F42-9370-C3A5764C291F}" destId="{A590ED52-2E9E-CC41-9671-38915FB9BA2F}" srcOrd="0" destOrd="0" presId="urn:microsoft.com/office/officeart/2005/8/layout/vList2"/>
    <dgm:cxn modelId="{66D56EDA-2D96-CA45-81AB-468AD52F15B3}" srcId="{35537A68-7821-4F38-B801-9AB40C0FF782}" destId="{8BA00453-B8D2-2447-9E93-84AB64FA2447}" srcOrd="6" destOrd="0" parTransId="{73B1B9BD-EDCF-5944-8F5B-3B5B9D844BAF}" sibTransId="{3B250011-3D45-9A4B-BC82-E58DE61EAA83}"/>
    <dgm:cxn modelId="{40900FF9-A1C5-DC46-BB55-A94B72C79A11}" type="presOf" srcId="{8BA00453-B8D2-2447-9E93-84AB64FA2447}" destId="{E7C2785E-299E-A744-8153-E584CD9E1BE7}" srcOrd="0" destOrd="0" presId="urn:microsoft.com/office/officeart/2005/8/layout/vList2"/>
    <dgm:cxn modelId="{D403B9FD-2130-E447-84E1-2E607C8D48E9}" type="presOf" srcId="{D3092D9E-6143-44A6-BA2A-A8329788E522}" destId="{2A2ED661-15A8-4148-B536-BD004FFAC1F6}" srcOrd="0" destOrd="0" presId="urn:microsoft.com/office/officeart/2005/8/layout/vList2"/>
    <dgm:cxn modelId="{F4F9C040-CCC4-CC4C-AFED-E066CFF695F7}" type="presParOf" srcId="{D4628BCD-A387-A440-A3E4-C1B6E3BE5BA7}" destId="{23A99709-6325-1648-BB7C-7D9918ACACD0}" srcOrd="0" destOrd="0" presId="urn:microsoft.com/office/officeart/2005/8/layout/vList2"/>
    <dgm:cxn modelId="{1AEAFB35-A075-2940-8934-0878F9FC1C3F}" type="presParOf" srcId="{D4628BCD-A387-A440-A3E4-C1B6E3BE5BA7}" destId="{EA88E233-FA26-254E-8D03-C57C037573F1}" srcOrd="1" destOrd="0" presId="urn:microsoft.com/office/officeart/2005/8/layout/vList2"/>
    <dgm:cxn modelId="{DC80930D-99A1-9C4C-A186-997F61B2A56E}" type="presParOf" srcId="{D4628BCD-A387-A440-A3E4-C1B6E3BE5BA7}" destId="{7B909C88-B9BC-6549-BEF0-D0B0FAD753A6}" srcOrd="2" destOrd="0" presId="urn:microsoft.com/office/officeart/2005/8/layout/vList2"/>
    <dgm:cxn modelId="{CFC8E018-6219-234C-8F94-2FDF67D5443A}" type="presParOf" srcId="{D4628BCD-A387-A440-A3E4-C1B6E3BE5BA7}" destId="{AD5C1A36-E2D9-2F48-9066-0C9E2C1991E2}" srcOrd="3" destOrd="0" presId="urn:microsoft.com/office/officeart/2005/8/layout/vList2"/>
    <dgm:cxn modelId="{6FD25DF1-452C-DE4A-B3F4-919CDD059706}" type="presParOf" srcId="{D4628BCD-A387-A440-A3E4-C1B6E3BE5BA7}" destId="{A590ED52-2E9E-CC41-9671-38915FB9BA2F}" srcOrd="4" destOrd="0" presId="urn:microsoft.com/office/officeart/2005/8/layout/vList2"/>
    <dgm:cxn modelId="{97ECE7D4-A75F-9E4A-A707-327835ADDE84}" type="presParOf" srcId="{D4628BCD-A387-A440-A3E4-C1B6E3BE5BA7}" destId="{AF45DED2-AB3B-6144-9FB6-F81F832853B2}" srcOrd="5" destOrd="0" presId="urn:microsoft.com/office/officeart/2005/8/layout/vList2"/>
    <dgm:cxn modelId="{EF4BA269-5D00-AC4D-9E95-5A6B7DA7ED80}" type="presParOf" srcId="{D4628BCD-A387-A440-A3E4-C1B6E3BE5BA7}" destId="{A1CDAE7F-8CB1-604F-B38E-12C10BFF09BE}" srcOrd="6" destOrd="0" presId="urn:microsoft.com/office/officeart/2005/8/layout/vList2"/>
    <dgm:cxn modelId="{3527E41E-AA03-7C4C-B0D6-F88D5417247F}" type="presParOf" srcId="{D4628BCD-A387-A440-A3E4-C1B6E3BE5BA7}" destId="{CCA1190E-8D21-AC4B-9825-FE91DB7CBBBB}" srcOrd="7" destOrd="0" presId="urn:microsoft.com/office/officeart/2005/8/layout/vList2"/>
    <dgm:cxn modelId="{8A3BB56F-FBA7-8942-BD8C-73C076A21B29}" type="presParOf" srcId="{D4628BCD-A387-A440-A3E4-C1B6E3BE5BA7}" destId="{2A2ED661-15A8-4148-B536-BD004FFAC1F6}" srcOrd="8" destOrd="0" presId="urn:microsoft.com/office/officeart/2005/8/layout/vList2"/>
    <dgm:cxn modelId="{1A87D5F5-1B9F-A543-B51A-0BFF71E656D3}" type="presParOf" srcId="{D4628BCD-A387-A440-A3E4-C1B6E3BE5BA7}" destId="{2852D716-1FC9-D347-AC40-47E25F797DD3}" srcOrd="9" destOrd="0" presId="urn:microsoft.com/office/officeart/2005/8/layout/vList2"/>
    <dgm:cxn modelId="{61BF6BBA-F828-2C43-BF5A-BF7BC01B72A3}" type="presParOf" srcId="{D4628BCD-A387-A440-A3E4-C1B6E3BE5BA7}" destId="{5A66D883-B57D-4842-9B9E-768A5A1E9768}" srcOrd="10" destOrd="0" presId="urn:microsoft.com/office/officeart/2005/8/layout/vList2"/>
    <dgm:cxn modelId="{B5241E8A-CBE3-C140-96E5-51A5A93E91D2}" type="presParOf" srcId="{D4628BCD-A387-A440-A3E4-C1B6E3BE5BA7}" destId="{3F59F754-0AB4-A345-8692-AAA1CF0867C5}" srcOrd="11" destOrd="0" presId="urn:microsoft.com/office/officeart/2005/8/layout/vList2"/>
    <dgm:cxn modelId="{5958424C-0F30-304D-9617-3B8F2653C07B}" type="presParOf" srcId="{D4628BCD-A387-A440-A3E4-C1B6E3BE5BA7}" destId="{E7C2785E-299E-A744-8153-E584CD9E1BE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8E9112-C27B-4F5D-ABA5-A82D7C646928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4FB4BB-1C20-4AFC-A711-92031866BDF6}">
      <dgm:prSet/>
      <dgm:spPr/>
      <dgm:t>
        <a:bodyPr/>
        <a:lstStyle/>
        <a:p>
          <a:r>
            <a:rPr lang="en-US"/>
            <a:t>Read</a:t>
          </a:r>
        </a:p>
      </dgm:t>
    </dgm:pt>
    <dgm:pt modelId="{92D2FFEC-B973-4BAF-B092-DB9F6676AA45}" type="parTrans" cxnId="{3BF2B0E1-DB9F-429F-96A9-5985724EE805}">
      <dgm:prSet/>
      <dgm:spPr/>
      <dgm:t>
        <a:bodyPr/>
        <a:lstStyle/>
        <a:p>
          <a:endParaRPr lang="en-US"/>
        </a:p>
      </dgm:t>
    </dgm:pt>
    <dgm:pt modelId="{7EF3EA9C-3B50-45AF-8214-24DF4CFBE202}" type="sibTrans" cxnId="{3BF2B0E1-DB9F-429F-96A9-5985724EE805}">
      <dgm:prSet/>
      <dgm:spPr/>
      <dgm:t>
        <a:bodyPr/>
        <a:lstStyle/>
        <a:p>
          <a:endParaRPr lang="en-US"/>
        </a:p>
      </dgm:t>
    </dgm:pt>
    <dgm:pt modelId="{63C73BCC-AF13-4E7A-A557-96D315D811F9}">
      <dgm:prSet/>
      <dgm:spPr/>
      <dgm:t>
        <a:bodyPr/>
        <a:lstStyle/>
        <a:p>
          <a:r>
            <a:rPr lang="en-US" dirty="0"/>
            <a:t>Read mode 'r' opens a file for reading. </a:t>
          </a:r>
        </a:p>
        <a:p>
          <a:r>
            <a:rPr lang="en-US" dirty="0"/>
            <a:t>If the file is missing, then an error will occur.</a:t>
          </a:r>
        </a:p>
      </dgm:t>
    </dgm:pt>
    <dgm:pt modelId="{FBACA92F-8D36-484D-B2A4-0B7FFDF65822}" type="parTrans" cxnId="{71C79BB7-4828-4827-9178-EE620ABFB926}">
      <dgm:prSet/>
      <dgm:spPr/>
      <dgm:t>
        <a:bodyPr/>
        <a:lstStyle/>
        <a:p>
          <a:endParaRPr lang="en-US"/>
        </a:p>
      </dgm:t>
    </dgm:pt>
    <dgm:pt modelId="{E7271002-D48D-4A76-B5B2-A4B8F4D2DDD0}" type="sibTrans" cxnId="{71C79BB7-4828-4827-9178-EE620ABFB926}">
      <dgm:prSet/>
      <dgm:spPr/>
      <dgm:t>
        <a:bodyPr/>
        <a:lstStyle/>
        <a:p>
          <a:endParaRPr lang="en-US"/>
        </a:p>
      </dgm:t>
    </dgm:pt>
    <dgm:pt modelId="{E9BF662D-EA72-422A-8EFB-112C9D994ADC}">
      <dgm:prSet/>
      <dgm:spPr>
        <a:solidFill>
          <a:srgbClr val="7030A0"/>
        </a:solidFill>
      </dgm:spPr>
      <dgm:t>
        <a:bodyPr/>
        <a:lstStyle/>
        <a:p>
          <a:r>
            <a:rPr lang="en-US" dirty="0"/>
            <a:t>Write</a:t>
          </a:r>
        </a:p>
      </dgm:t>
    </dgm:pt>
    <dgm:pt modelId="{67DB588E-36A9-4AA0-BC54-CC4A82B32DEF}" type="parTrans" cxnId="{0E04ED69-5458-4426-85EA-BCCE010537B4}">
      <dgm:prSet/>
      <dgm:spPr/>
      <dgm:t>
        <a:bodyPr/>
        <a:lstStyle/>
        <a:p>
          <a:endParaRPr lang="en-US"/>
        </a:p>
      </dgm:t>
    </dgm:pt>
    <dgm:pt modelId="{46981ABC-CB1F-4953-B031-F903E94114F5}" type="sibTrans" cxnId="{0E04ED69-5458-4426-85EA-BCCE010537B4}">
      <dgm:prSet/>
      <dgm:spPr/>
      <dgm:t>
        <a:bodyPr/>
        <a:lstStyle/>
        <a:p>
          <a:endParaRPr lang="en-US"/>
        </a:p>
      </dgm:t>
    </dgm:pt>
    <dgm:pt modelId="{258C77EA-CF6D-4E13-81DE-4FD4A0E79F50}">
      <dgm:prSet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dirty="0"/>
            <a:t>Write mode 'w' opens a file for writing.</a:t>
          </a:r>
        </a:p>
        <a:p>
          <a:r>
            <a:rPr lang="en-US" dirty="0"/>
            <a:t>If the file is missing, then a new file is created. </a:t>
          </a:r>
        </a:p>
        <a:p>
          <a:r>
            <a:rPr lang="en-US" dirty="0"/>
            <a:t>Contents of any existing file are overwritten.</a:t>
          </a:r>
        </a:p>
      </dgm:t>
    </dgm:pt>
    <dgm:pt modelId="{FC3ADCCB-1DA5-4069-B7A5-7A2D29FCA8E4}" type="parTrans" cxnId="{9DB7576D-3091-4512-9F2D-8365A45A664E}">
      <dgm:prSet/>
      <dgm:spPr/>
      <dgm:t>
        <a:bodyPr/>
        <a:lstStyle/>
        <a:p>
          <a:endParaRPr lang="en-US"/>
        </a:p>
      </dgm:t>
    </dgm:pt>
    <dgm:pt modelId="{6340E306-4329-4BDD-BB28-7383652DF0AF}" type="sibTrans" cxnId="{9DB7576D-3091-4512-9F2D-8365A45A664E}">
      <dgm:prSet/>
      <dgm:spPr/>
      <dgm:t>
        <a:bodyPr/>
        <a:lstStyle/>
        <a:p>
          <a:endParaRPr lang="en-US"/>
        </a:p>
      </dgm:t>
    </dgm:pt>
    <dgm:pt modelId="{D7210DFB-99BB-4640-BBF7-242F5B5F32C3}">
      <dgm:prSet/>
      <dgm:spPr/>
      <dgm:t>
        <a:bodyPr/>
        <a:lstStyle/>
        <a:p>
          <a:r>
            <a:rPr lang="en-US"/>
            <a:t>Append</a:t>
          </a:r>
        </a:p>
      </dgm:t>
    </dgm:pt>
    <dgm:pt modelId="{5B589BF2-0A28-43BD-8B96-CE90C20413CF}" type="parTrans" cxnId="{02570ED6-6CEE-45B2-A0B4-C3DEBD1A8B59}">
      <dgm:prSet/>
      <dgm:spPr/>
      <dgm:t>
        <a:bodyPr/>
        <a:lstStyle/>
        <a:p>
          <a:endParaRPr lang="en-US"/>
        </a:p>
      </dgm:t>
    </dgm:pt>
    <dgm:pt modelId="{ADA8DBD3-24A3-44DC-A97E-6209A5BF6F7C}" type="sibTrans" cxnId="{02570ED6-6CEE-45B2-A0B4-C3DEBD1A8B59}">
      <dgm:prSet/>
      <dgm:spPr/>
      <dgm:t>
        <a:bodyPr/>
        <a:lstStyle/>
        <a:p>
          <a:endParaRPr lang="en-US"/>
        </a:p>
      </dgm:t>
    </dgm:pt>
    <dgm:pt modelId="{6E92A8F5-FA47-4E78-BE68-89006A94A7BA}">
      <dgm:prSet/>
      <dgm:spPr/>
      <dgm:t>
        <a:bodyPr/>
        <a:lstStyle/>
        <a:p>
          <a:r>
            <a:rPr lang="en-US" dirty="0"/>
            <a:t>Append mode 'a' opens a file for writing. </a:t>
          </a:r>
        </a:p>
        <a:p>
          <a:r>
            <a:rPr lang="en-US" dirty="0"/>
            <a:t>If the file is missing, then a new file is created. </a:t>
          </a:r>
        </a:p>
        <a:p>
          <a:r>
            <a:rPr lang="en-US" dirty="0"/>
            <a:t>Writes to the file are appended to the end of an existing file's contents.</a:t>
          </a:r>
        </a:p>
      </dgm:t>
    </dgm:pt>
    <dgm:pt modelId="{5D68D232-02C9-42A7-A36C-D01CAE6B24EA}" type="parTrans" cxnId="{DFDE1520-F424-41D6-8233-43CA900F812B}">
      <dgm:prSet/>
      <dgm:spPr/>
      <dgm:t>
        <a:bodyPr/>
        <a:lstStyle/>
        <a:p>
          <a:endParaRPr lang="en-US"/>
        </a:p>
      </dgm:t>
    </dgm:pt>
    <dgm:pt modelId="{757ACBA0-0874-4571-852C-4760605E4792}" type="sibTrans" cxnId="{DFDE1520-F424-41D6-8233-43CA900F812B}">
      <dgm:prSet/>
      <dgm:spPr/>
      <dgm:t>
        <a:bodyPr/>
        <a:lstStyle/>
        <a:p>
          <a:endParaRPr lang="en-US"/>
        </a:p>
      </dgm:t>
    </dgm:pt>
    <dgm:pt modelId="{128047BC-C7BE-47B3-B6EF-6F9EBCFCE8F6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Update</a:t>
          </a:r>
        </a:p>
      </dgm:t>
    </dgm:pt>
    <dgm:pt modelId="{D01FCBF4-58E9-4F5D-87E3-113CEB62ECE9}" type="parTrans" cxnId="{AE2371BC-4A47-4523-A105-94823802695A}">
      <dgm:prSet/>
      <dgm:spPr/>
      <dgm:t>
        <a:bodyPr/>
        <a:lstStyle/>
        <a:p>
          <a:endParaRPr lang="en-US"/>
        </a:p>
      </dgm:t>
    </dgm:pt>
    <dgm:pt modelId="{767CC55F-9E9D-4487-B366-BBF45056DE6A}" type="sibTrans" cxnId="{AE2371BC-4A47-4523-A105-94823802695A}">
      <dgm:prSet/>
      <dgm:spPr/>
      <dgm:t>
        <a:bodyPr/>
        <a:lstStyle/>
        <a:p>
          <a:endParaRPr lang="en-US"/>
        </a:p>
      </dgm:t>
    </dgm:pt>
    <dgm:pt modelId="{2680EF66-EC5F-41DF-BF95-4DE4E12AB5ED}">
      <dgm:prSet custT="1"/>
      <dgm:spPr/>
      <dgm:t>
        <a:bodyPr/>
        <a:lstStyle/>
        <a:p>
          <a:r>
            <a:rPr lang="en-US" sz="1600" kern="1200" dirty="0"/>
            <a:t>Additionally, a programmer can add a '+' character to the end of a mode, like 'r+' and 'w+' to specify an update mode. </a:t>
          </a:r>
        </a:p>
        <a:p>
          <a:r>
            <a:rPr lang="en-US" sz="1600" kern="1200" dirty="0"/>
            <a:t>Update modes allow for both 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reading</a:t>
          </a:r>
          <a:r>
            <a:rPr lang="en-US" sz="1600" kern="1200" dirty="0"/>
            <a:t> and writing of a file at the same time.</a:t>
          </a:r>
        </a:p>
      </dgm:t>
    </dgm:pt>
    <dgm:pt modelId="{921DD49D-3C98-4E81-B5EF-B75BD9F47802}" type="parTrans" cxnId="{B4D19C7A-3483-4AD8-9D3D-14EBFCBA7BDD}">
      <dgm:prSet/>
      <dgm:spPr/>
      <dgm:t>
        <a:bodyPr/>
        <a:lstStyle/>
        <a:p>
          <a:endParaRPr lang="en-US"/>
        </a:p>
      </dgm:t>
    </dgm:pt>
    <dgm:pt modelId="{F537F883-9280-4B72-8B5B-06F42789A76B}" type="sibTrans" cxnId="{B4D19C7A-3483-4AD8-9D3D-14EBFCBA7BDD}">
      <dgm:prSet/>
      <dgm:spPr/>
      <dgm:t>
        <a:bodyPr/>
        <a:lstStyle/>
        <a:p>
          <a:endParaRPr lang="en-US"/>
        </a:p>
      </dgm:t>
    </dgm:pt>
    <dgm:pt modelId="{3F81949B-F472-5443-A6B8-7D4437954EDE}" type="pres">
      <dgm:prSet presAssocID="{BB8E9112-C27B-4F5D-ABA5-A82D7C646928}" presName="Name0" presStyleCnt="0">
        <dgm:presLayoutVars>
          <dgm:dir/>
          <dgm:animLvl val="lvl"/>
          <dgm:resizeHandles val="exact"/>
        </dgm:presLayoutVars>
      </dgm:prSet>
      <dgm:spPr/>
    </dgm:pt>
    <dgm:pt modelId="{48CF19FA-1647-C249-8847-089B7DEC8FB9}" type="pres">
      <dgm:prSet presAssocID="{754FB4BB-1C20-4AFC-A711-92031866BDF6}" presName="composite" presStyleCnt="0"/>
      <dgm:spPr/>
    </dgm:pt>
    <dgm:pt modelId="{B3B62B20-0EED-3F42-A6E3-8D4B68AE19B8}" type="pres">
      <dgm:prSet presAssocID="{754FB4BB-1C20-4AFC-A711-92031866BDF6}" presName="parTx" presStyleLbl="alignNode1" presStyleIdx="0" presStyleCnt="4">
        <dgm:presLayoutVars>
          <dgm:chMax val="0"/>
          <dgm:chPref val="0"/>
        </dgm:presLayoutVars>
      </dgm:prSet>
      <dgm:spPr/>
    </dgm:pt>
    <dgm:pt modelId="{0D49E063-FBE3-FD42-9288-F0174DF38F78}" type="pres">
      <dgm:prSet presAssocID="{754FB4BB-1C20-4AFC-A711-92031866BDF6}" presName="desTx" presStyleLbl="alignAccFollowNode1" presStyleIdx="0" presStyleCnt="4">
        <dgm:presLayoutVars/>
      </dgm:prSet>
      <dgm:spPr/>
    </dgm:pt>
    <dgm:pt modelId="{F19D2001-F675-FE43-A7DB-E4C138507E58}" type="pres">
      <dgm:prSet presAssocID="{7EF3EA9C-3B50-45AF-8214-24DF4CFBE202}" presName="space" presStyleCnt="0"/>
      <dgm:spPr/>
    </dgm:pt>
    <dgm:pt modelId="{6B23BBCF-FC0A-7749-85F4-8D6A7DD0AC7C}" type="pres">
      <dgm:prSet presAssocID="{E9BF662D-EA72-422A-8EFB-112C9D994ADC}" presName="composite" presStyleCnt="0"/>
      <dgm:spPr/>
    </dgm:pt>
    <dgm:pt modelId="{232E0E44-EEBA-4E41-8ADB-E4196F3126DF}" type="pres">
      <dgm:prSet presAssocID="{E9BF662D-EA72-422A-8EFB-112C9D994ADC}" presName="parTx" presStyleLbl="alignNode1" presStyleIdx="1" presStyleCnt="4">
        <dgm:presLayoutVars>
          <dgm:chMax val="0"/>
          <dgm:chPref val="0"/>
        </dgm:presLayoutVars>
      </dgm:prSet>
      <dgm:spPr/>
    </dgm:pt>
    <dgm:pt modelId="{9A27F5B7-3634-994E-B0EE-18BC399CA1AF}" type="pres">
      <dgm:prSet presAssocID="{E9BF662D-EA72-422A-8EFB-112C9D994ADC}" presName="desTx" presStyleLbl="alignAccFollowNode1" presStyleIdx="1" presStyleCnt="4">
        <dgm:presLayoutVars/>
      </dgm:prSet>
      <dgm:spPr/>
    </dgm:pt>
    <dgm:pt modelId="{A413683D-C6F2-6948-B44E-50FB0FA21369}" type="pres">
      <dgm:prSet presAssocID="{46981ABC-CB1F-4953-B031-F903E94114F5}" presName="space" presStyleCnt="0"/>
      <dgm:spPr/>
    </dgm:pt>
    <dgm:pt modelId="{350F48F7-9DDF-9146-8282-4F51F2585CBC}" type="pres">
      <dgm:prSet presAssocID="{D7210DFB-99BB-4640-BBF7-242F5B5F32C3}" presName="composite" presStyleCnt="0"/>
      <dgm:spPr/>
    </dgm:pt>
    <dgm:pt modelId="{11D523BB-994D-BA4D-8791-A749F0E1D962}" type="pres">
      <dgm:prSet presAssocID="{D7210DFB-99BB-4640-BBF7-242F5B5F32C3}" presName="parTx" presStyleLbl="alignNode1" presStyleIdx="2" presStyleCnt="4">
        <dgm:presLayoutVars>
          <dgm:chMax val="0"/>
          <dgm:chPref val="0"/>
        </dgm:presLayoutVars>
      </dgm:prSet>
      <dgm:spPr/>
    </dgm:pt>
    <dgm:pt modelId="{9ADECA24-A7E2-724A-99E7-CA1A9A1D5669}" type="pres">
      <dgm:prSet presAssocID="{D7210DFB-99BB-4640-BBF7-242F5B5F32C3}" presName="desTx" presStyleLbl="alignAccFollowNode1" presStyleIdx="2" presStyleCnt="4">
        <dgm:presLayoutVars/>
      </dgm:prSet>
      <dgm:spPr/>
    </dgm:pt>
    <dgm:pt modelId="{6DA533F9-993E-8445-AB0B-2ACA97EBBE36}" type="pres">
      <dgm:prSet presAssocID="{ADA8DBD3-24A3-44DC-A97E-6209A5BF6F7C}" presName="space" presStyleCnt="0"/>
      <dgm:spPr/>
    </dgm:pt>
    <dgm:pt modelId="{0497BD0F-1929-7A42-860A-D0F8A6C40756}" type="pres">
      <dgm:prSet presAssocID="{128047BC-C7BE-47B3-B6EF-6F9EBCFCE8F6}" presName="composite" presStyleCnt="0"/>
      <dgm:spPr/>
    </dgm:pt>
    <dgm:pt modelId="{FC7E93D1-0A8E-694D-B30F-FAB69F05CB63}" type="pres">
      <dgm:prSet presAssocID="{128047BC-C7BE-47B3-B6EF-6F9EBCFCE8F6}" presName="parTx" presStyleLbl="alignNode1" presStyleIdx="3" presStyleCnt="4">
        <dgm:presLayoutVars>
          <dgm:chMax val="0"/>
          <dgm:chPref val="0"/>
        </dgm:presLayoutVars>
      </dgm:prSet>
      <dgm:spPr/>
    </dgm:pt>
    <dgm:pt modelId="{CD185D69-1926-8E48-BAF2-F55412886BF2}" type="pres">
      <dgm:prSet presAssocID="{128047BC-C7BE-47B3-B6EF-6F9EBCFCE8F6}" presName="desTx" presStyleLbl="alignAccFollowNode1" presStyleIdx="3" presStyleCnt="4">
        <dgm:presLayoutVars/>
      </dgm:prSet>
      <dgm:spPr/>
    </dgm:pt>
  </dgm:ptLst>
  <dgm:cxnLst>
    <dgm:cxn modelId="{C25F3B09-02AA-1145-BA67-EA8F52BAE4C8}" type="presOf" srcId="{BB8E9112-C27B-4F5D-ABA5-A82D7C646928}" destId="{3F81949B-F472-5443-A6B8-7D4437954EDE}" srcOrd="0" destOrd="0" presId="urn:microsoft.com/office/officeart/2016/7/layout/ChevronBlockProcess"/>
    <dgm:cxn modelId="{DC6B8409-9A82-2343-9F72-396DC4F61C2D}" type="presOf" srcId="{E9BF662D-EA72-422A-8EFB-112C9D994ADC}" destId="{232E0E44-EEBA-4E41-8ADB-E4196F3126DF}" srcOrd="0" destOrd="0" presId="urn:microsoft.com/office/officeart/2016/7/layout/ChevronBlockProcess"/>
    <dgm:cxn modelId="{DFDE1520-F424-41D6-8233-43CA900F812B}" srcId="{D7210DFB-99BB-4640-BBF7-242F5B5F32C3}" destId="{6E92A8F5-FA47-4E78-BE68-89006A94A7BA}" srcOrd="0" destOrd="0" parTransId="{5D68D232-02C9-42A7-A36C-D01CAE6B24EA}" sibTransId="{757ACBA0-0874-4571-852C-4760605E4792}"/>
    <dgm:cxn modelId="{1B83C825-FE9A-6446-B832-387213B3AE80}" type="presOf" srcId="{754FB4BB-1C20-4AFC-A711-92031866BDF6}" destId="{B3B62B20-0EED-3F42-A6E3-8D4B68AE19B8}" srcOrd="0" destOrd="0" presId="urn:microsoft.com/office/officeart/2016/7/layout/ChevronBlockProcess"/>
    <dgm:cxn modelId="{788D0029-267F-BE4B-8FE5-0C4B0B11D7C3}" type="presOf" srcId="{63C73BCC-AF13-4E7A-A557-96D315D811F9}" destId="{0D49E063-FBE3-FD42-9288-F0174DF38F78}" srcOrd="0" destOrd="0" presId="urn:microsoft.com/office/officeart/2016/7/layout/ChevronBlockProcess"/>
    <dgm:cxn modelId="{79DAD260-637D-3849-B416-E4A52CA35A3A}" type="presOf" srcId="{D7210DFB-99BB-4640-BBF7-242F5B5F32C3}" destId="{11D523BB-994D-BA4D-8791-A749F0E1D962}" srcOrd="0" destOrd="0" presId="urn:microsoft.com/office/officeart/2016/7/layout/ChevronBlockProcess"/>
    <dgm:cxn modelId="{921DDA60-C363-A541-AB54-1378595F6BEE}" type="presOf" srcId="{258C77EA-CF6D-4E13-81DE-4FD4A0E79F50}" destId="{9A27F5B7-3634-994E-B0EE-18BC399CA1AF}" srcOrd="0" destOrd="0" presId="urn:microsoft.com/office/officeart/2016/7/layout/ChevronBlockProcess"/>
    <dgm:cxn modelId="{0E04ED69-5458-4426-85EA-BCCE010537B4}" srcId="{BB8E9112-C27B-4F5D-ABA5-A82D7C646928}" destId="{E9BF662D-EA72-422A-8EFB-112C9D994ADC}" srcOrd="1" destOrd="0" parTransId="{67DB588E-36A9-4AA0-BC54-CC4A82B32DEF}" sibTransId="{46981ABC-CB1F-4953-B031-F903E94114F5}"/>
    <dgm:cxn modelId="{9DB7576D-3091-4512-9F2D-8365A45A664E}" srcId="{E9BF662D-EA72-422A-8EFB-112C9D994ADC}" destId="{258C77EA-CF6D-4E13-81DE-4FD4A0E79F50}" srcOrd="0" destOrd="0" parTransId="{FC3ADCCB-1DA5-4069-B7A5-7A2D29FCA8E4}" sibTransId="{6340E306-4329-4BDD-BB28-7383652DF0AF}"/>
    <dgm:cxn modelId="{B4D19C7A-3483-4AD8-9D3D-14EBFCBA7BDD}" srcId="{128047BC-C7BE-47B3-B6EF-6F9EBCFCE8F6}" destId="{2680EF66-EC5F-41DF-BF95-4DE4E12AB5ED}" srcOrd="0" destOrd="0" parTransId="{921DD49D-3C98-4E81-B5EF-B75BD9F47802}" sibTransId="{F537F883-9280-4B72-8B5B-06F42789A76B}"/>
    <dgm:cxn modelId="{EDFF4E80-9E40-CC41-894B-1B051E680582}" type="presOf" srcId="{2680EF66-EC5F-41DF-BF95-4DE4E12AB5ED}" destId="{CD185D69-1926-8E48-BAF2-F55412886BF2}" srcOrd="0" destOrd="0" presId="urn:microsoft.com/office/officeart/2016/7/layout/ChevronBlockProcess"/>
    <dgm:cxn modelId="{0D24C2AF-88A7-2543-9A23-5DC0FF9CD2B0}" type="presOf" srcId="{6E92A8F5-FA47-4E78-BE68-89006A94A7BA}" destId="{9ADECA24-A7E2-724A-99E7-CA1A9A1D5669}" srcOrd="0" destOrd="0" presId="urn:microsoft.com/office/officeart/2016/7/layout/ChevronBlockProcess"/>
    <dgm:cxn modelId="{AC7B40B2-A8DB-8841-AB31-19D0AD41A1FB}" type="presOf" srcId="{128047BC-C7BE-47B3-B6EF-6F9EBCFCE8F6}" destId="{FC7E93D1-0A8E-694D-B30F-FAB69F05CB63}" srcOrd="0" destOrd="0" presId="urn:microsoft.com/office/officeart/2016/7/layout/ChevronBlockProcess"/>
    <dgm:cxn modelId="{71C79BB7-4828-4827-9178-EE620ABFB926}" srcId="{754FB4BB-1C20-4AFC-A711-92031866BDF6}" destId="{63C73BCC-AF13-4E7A-A557-96D315D811F9}" srcOrd="0" destOrd="0" parTransId="{FBACA92F-8D36-484D-B2A4-0B7FFDF65822}" sibTransId="{E7271002-D48D-4A76-B5B2-A4B8F4D2DDD0}"/>
    <dgm:cxn modelId="{AE2371BC-4A47-4523-A105-94823802695A}" srcId="{BB8E9112-C27B-4F5D-ABA5-A82D7C646928}" destId="{128047BC-C7BE-47B3-B6EF-6F9EBCFCE8F6}" srcOrd="3" destOrd="0" parTransId="{D01FCBF4-58E9-4F5D-87E3-113CEB62ECE9}" sibTransId="{767CC55F-9E9D-4487-B366-BBF45056DE6A}"/>
    <dgm:cxn modelId="{02570ED6-6CEE-45B2-A0B4-C3DEBD1A8B59}" srcId="{BB8E9112-C27B-4F5D-ABA5-A82D7C646928}" destId="{D7210DFB-99BB-4640-BBF7-242F5B5F32C3}" srcOrd="2" destOrd="0" parTransId="{5B589BF2-0A28-43BD-8B96-CE90C20413CF}" sibTransId="{ADA8DBD3-24A3-44DC-A97E-6209A5BF6F7C}"/>
    <dgm:cxn modelId="{3BF2B0E1-DB9F-429F-96A9-5985724EE805}" srcId="{BB8E9112-C27B-4F5D-ABA5-A82D7C646928}" destId="{754FB4BB-1C20-4AFC-A711-92031866BDF6}" srcOrd="0" destOrd="0" parTransId="{92D2FFEC-B973-4BAF-B092-DB9F6676AA45}" sibTransId="{7EF3EA9C-3B50-45AF-8214-24DF4CFBE202}"/>
    <dgm:cxn modelId="{AEF536FB-87EB-E848-8D1C-FD9289F971D9}" type="presParOf" srcId="{3F81949B-F472-5443-A6B8-7D4437954EDE}" destId="{48CF19FA-1647-C249-8847-089B7DEC8FB9}" srcOrd="0" destOrd="0" presId="urn:microsoft.com/office/officeart/2016/7/layout/ChevronBlockProcess"/>
    <dgm:cxn modelId="{5118EE50-BC6A-A64D-BD0C-CD0CF937B098}" type="presParOf" srcId="{48CF19FA-1647-C249-8847-089B7DEC8FB9}" destId="{B3B62B20-0EED-3F42-A6E3-8D4B68AE19B8}" srcOrd="0" destOrd="0" presId="urn:microsoft.com/office/officeart/2016/7/layout/ChevronBlockProcess"/>
    <dgm:cxn modelId="{9C9EAC5F-80B0-9D4A-A6DA-5CD308FBF92D}" type="presParOf" srcId="{48CF19FA-1647-C249-8847-089B7DEC8FB9}" destId="{0D49E063-FBE3-FD42-9288-F0174DF38F78}" srcOrd="1" destOrd="0" presId="urn:microsoft.com/office/officeart/2016/7/layout/ChevronBlockProcess"/>
    <dgm:cxn modelId="{38A5CADA-73B2-5443-B4BD-70611AF36828}" type="presParOf" srcId="{3F81949B-F472-5443-A6B8-7D4437954EDE}" destId="{F19D2001-F675-FE43-A7DB-E4C138507E58}" srcOrd="1" destOrd="0" presId="urn:microsoft.com/office/officeart/2016/7/layout/ChevronBlockProcess"/>
    <dgm:cxn modelId="{EF470177-ACD4-CD46-96A7-31759748C96F}" type="presParOf" srcId="{3F81949B-F472-5443-A6B8-7D4437954EDE}" destId="{6B23BBCF-FC0A-7749-85F4-8D6A7DD0AC7C}" srcOrd="2" destOrd="0" presId="urn:microsoft.com/office/officeart/2016/7/layout/ChevronBlockProcess"/>
    <dgm:cxn modelId="{E6D9A6D2-6C23-B84F-9184-E131EC9F3AFC}" type="presParOf" srcId="{6B23BBCF-FC0A-7749-85F4-8D6A7DD0AC7C}" destId="{232E0E44-EEBA-4E41-8ADB-E4196F3126DF}" srcOrd="0" destOrd="0" presId="urn:microsoft.com/office/officeart/2016/7/layout/ChevronBlockProcess"/>
    <dgm:cxn modelId="{EBDE8514-4A9B-194C-8FBF-DC51634FB306}" type="presParOf" srcId="{6B23BBCF-FC0A-7749-85F4-8D6A7DD0AC7C}" destId="{9A27F5B7-3634-994E-B0EE-18BC399CA1AF}" srcOrd="1" destOrd="0" presId="urn:microsoft.com/office/officeart/2016/7/layout/ChevronBlockProcess"/>
    <dgm:cxn modelId="{A657E1CE-4C35-9643-91EC-ED52DEBF7744}" type="presParOf" srcId="{3F81949B-F472-5443-A6B8-7D4437954EDE}" destId="{A413683D-C6F2-6948-B44E-50FB0FA21369}" srcOrd="3" destOrd="0" presId="urn:microsoft.com/office/officeart/2016/7/layout/ChevronBlockProcess"/>
    <dgm:cxn modelId="{DFF43BFA-CA65-BB4A-B15A-6B1CE12448B2}" type="presParOf" srcId="{3F81949B-F472-5443-A6B8-7D4437954EDE}" destId="{350F48F7-9DDF-9146-8282-4F51F2585CBC}" srcOrd="4" destOrd="0" presId="urn:microsoft.com/office/officeart/2016/7/layout/ChevronBlockProcess"/>
    <dgm:cxn modelId="{4164633E-A3DA-6347-A823-9178322AB301}" type="presParOf" srcId="{350F48F7-9DDF-9146-8282-4F51F2585CBC}" destId="{11D523BB-994D-BA4D-8791-A749F0E1D962}" srcOrd="0" destOrd="0" presId="urn:microsoft.com/office/officeart/2016/7/layout/ChevronBlockProcess"/>
    <dgm:cxn modelId="{3DCC1A7C-BEE2-1443-9DD4-16C88ED539CC}" type="presParOf" srcId="{350F48F7-9DDF-9146-8282-4F51F2585CBC}" destId="{9ADECA24-A7E2-724A-99E7-CA1A9A1D5669}" srcOrd="1" destOrd="0" presId="urn:microsoft.com/office/officeart/2016/7/layout/ChevronBlockProcess"/>
    <dgm:cxn modelId="{E2365118-7F17-B644-AAE9-C5E829DA2B51}" type="presParOf" srcId="{3F81949B-F472-5443-A6B8-7D4437954EDE}" destId="{6DA533F9-993E-8445-AB0B-2ACA97EBBE36}" srcOrd="5" destOrd="0" presId="urn:microsoft.com/office/officeart/2016/7/layout/ChevronBlockProcess"/>
    <dgm:cxn modelId="{9F9B1FDB-2713-CE45-BD1E-7EB5989EED74}" type="presParOf" srcId="{3F81949B-F472-5443-A6B8-7D4437954EDE}" destId="{0497BD0F-1929-7A42-860A-D0F8A6C40756}" srcOrd="6" destOrd="0" presId="urn:microsoft.com/office/officeart/2016/7/layout/ChevronBlockProcess"/>
    <dgm:cxn modelId="{78421769-933F-104B-B12F-29DCD99A304A}" type="presParOf" srcId="{0497BD0F-1929-7A42-860A-D0F8A6C40756}" destId="{FC7E93D1-0A8E-694D-B30F-FAB69F05CB63}" srcOrd="0" destOrd="0" presId="urn:microsoft.com/office/officeart/2016/7/layout/ChevronBlockProcess"/>
    <dgm:cxn modelId="{96F2DD27-DED6-7943-BB95-92F112CE52C4}" type="presParOf" srcId="{0497BD0F-1929-7A42-860A-D0F8A6C40756}" destId="{CD185D69-1926-8E48-BAF2-F55412886BF2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700451-5FB8-4C7F-A301-7FBD96D409F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2BDF8B4-D698-43C1-BC65-8BD97226C5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create a reader object, pass a file object created via open. </a:t>
          </a:r>
        </a:p>
      </dgm:t>
    </dgm:pt>
    <dgm:pt modelId="{1A8368D3-283B-4568-86F8-4B65A42A6DEE}" type="parTrans" cxnId="{2F8C7C35-45E5-4EF8-8BD9-2B26026C3BC5}">
      <dgm:prSet/>
      <dgm:spPr/>
      <dgm:t>
        <a:bodyPr/>
        <a:lstStyle/>
        <a:p>
          <a:endParaRPr lang="en-US" sz="2000"/>
        </a:p>
      </dgm:t>
    </dgm:pt>
    <dgm:pt modelId="{F174CC61-7976-4513-A9A3-8FE2CCED82A4}" type="sibTrans" cxnId="{2F8C7C35-45E5-4EF8-8BD9-2B26026C3BC5}">
      <dgm:prSet/>
      <dgm:spPr/>
      <dgm:t>
        <a:bodyPr/>
        <a:lstStyle/>
        <a:p>
          <a:endParaRPr lang="en-US" sz="2000"/>
        </a:p>
      </dgm:t>
    </dgm:pt>
    <dgm:pt modelId="{1F62A5E6-75D3-49D8-8CD5-80D0FFF8F0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Iterating over the reader using a for loop </a:t>
          </a:r>
        </a:p>
      </dgm:t>
    </dgm:pt>
    <dgm:pt modelId="{A81BE258-C12F-4117-9A47-B592E1CF37C8}" type="parTrans" cxnId="{368D0243-F01E-4CAD-ADEA-780BC5F1D005}">
      <dgm:prSet/>
      <dgm:spPr/>
      <dgm:t>
        <a:bodyPr/>
        <a:lstStyle/>
        <a:p>
          <a:endParaRPr lang="en-US" sz="2000"/>
        </a:p>
      </dgm:t>
    </dgm:pt>
    <dgm:pt modelId="{33752BF2-5F55-4AF9-971A-6EE3DAC79935}" type="sibTrans" cxnId="{368D0243-F01E-4CAD-ADEA-780BC5F1D005}">
      <dgm:prSet/>
      <dgm:spPr/>
      <dgm:t>
        <a:bodyPr/>
        <a:lstStyle/>
        <a:p>
          <a:endParaRPr lang="en-US" sz="2000"/>
        </a:p>
      </dgm:t>
    </dgm:pt>
    <dgm:pt modelId="{FA4A7273-7CED-41BE-8AC4-A17A531C94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Returns each row of the csv file as a list of strings, where each item in the list is a field from the row.</a:t>
          </a:r>
        </a:p>
      </dgm:t>
    </dgm:pt>
    <dgm:pt modelId="{681BCF57-AE57-4CB1-9CB0-6902EE49B9ED}" type="parTrans" cxnId="{2DDD336E-854B-4C6E-8742-3D46C90E4A33}">
      <dgm:prSet/>
      <dgm:spPr/>
      <dgm:t>
        <a:bodyPr/>
        <a:lstStyle/>
        <a:p>
          <a:endParaRPr lang="en-US" sz="2000"/>
        </a:p>
      </dgm:t>
    </dgm:pt>
    <dgm:pt modelId="{30265504-70E6-4EC4-A9DB-77FA849C9916}" type="sibTrans" cxnId="{2DDD336E-854B-4C6E-8742-3D46C90E4A33}">
      <dgm:prSet/>
      <dgm:spPr/>
      <dgm:t>
        <a:bodyPr/>
        <a:lstStyle/>
        <a:p>
          <a:endParaRPr lang="en-US" sz="2000"/>
        </a:p>
      </dgm:t>
    </dgm:pt>
    <dgm:pt modelId="{4F666D56-CD4B-4A8A-B40D-5EDD90C874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Use the csv module to write text into a csv file, using a writer object. </a:t>
          </a:r>
        </a:p>
      </dgm:t>
    </dgm:pt>
    <dgm:pt modelId="{D736A7A1-D943-4710-BA37-0FC9AF3D548A}" type="parTrans" cxnId="{EC461988-962E-441E-BD3E-8F14A738B1E5}">
      <dgm:prSet/>
      <dgm:spPr/>
      <dgm:t>
        <a:bodyPr/>
        <a:lstStyle/>
        <a:p>
          <a:endParaRPr lang="en-US" sz="2000"/>
        </a:p>
      </dgm:t>
    </dgm:pt>
    <dgm:pt modelId="{E446B570-8C3E-454A-938A-0099D2839943}" type="sibTrans" cxnId="{EC461988-962E-441E-BD3E-8F14A738B1E5}">
      <dgm:prSet/>
      <dgm:spPr/>
      <dgm:t>
        <a:bodyPr/>
        <a:lstStyle/>
        <a:p>
          <a:endParaRPr lang="en-US" sz="2000"/>
        </a:p>
      </dgm:t>
    </dgm:pt>
    <dgm:pt modelId="{B8128D79-CFA2-4573-A838-DCE6044821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writer object’s </a:t>
          </a:r>
        </a:p>
      </dgm:t>
    </dgm:pt>
    <dgm:pt modelId="{8AAB843D-FD1C-4091-A218-579B198EC8C3}" type="parTrans" cxnId="{36B8C25F-9F53-41BA-BD0A-18B997BD12FD}">
      <dgm:prSet/>
      <dgm:spPr/>
      <dgm:t>
        <a:bodyPr/>
        <a:lstStyle/>
        <a:p>
          <a:endParaRPr lang="en-US" sz="2000"/>
        </a:p>
      </dgm:t>
    </dgm:pt>
    <dgm:pt modelId="{69B8DB15-F4F7-446D-9B19-300A0D8A047F}" type="sibTrans" cxnId="{36B8C25F-9F53-41BA-BD0A-18B997BD12FD}">
      <dgm:prSet/>
      <dgm:spPr/>
      <dgm:t>
        <a:bodyPr/>
        <a:lstStyle/>
        <a:p>
          <a:endParaRPr lang="en-US" sz="2000"/>
        </a:p>
      </dgm:t>
    </dgm:pt>
    <dgm:pt modelId="{B3D2FDE9-A928-4A57-AC1A-26DA0325A3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1" dirty="0" err="1"/>
            <a:t>writerow</a:t>
          </a:r>
          <a:r>
            <a:rPr lang="en-US" sz="1400" b="1" i="1" dirty="0"/>
            <a:t>()</a:t>
          </a:r>
          <a:r>
            <a:rPr lang="en-US" sz="1400" dirty="0"/>
            <a:t> and  </a:t>
          </a:r>
          <a:r>
            <a:rPr lang="en-US" sz="1400" b="1" i="1" dirty="0" err="1"/>
            <a:t>writerows</a:t>
          </a:r>
          <a:r>
            <a:rPr lang="en-US" sz="1400" b="1" i="1" dirty="0"/>
            <a:t>()</a:t>
          </a:r>
          <a:r>
            <a:rPr lang="en-US" sz="1400" dirty="0"/>
            <a:t> </a:t>
          </a:r>
        </a:p>
      </dgm:t>
    </dgm:pt>
    <dgm:pt modelId="{5A0D2F48-01C7-4C66-966B-425F4F3C296C}" type="parTrans" cxnId="{390A98C6-BA7C-4802-AC09-7465626CEEC5}">
      <dgm:prSet/>
      <dgm:spPr/>
      <dgm:t>
        <a:bodyPr/>
        <a:lstStyle/>
        <a:p>
          <a:endParaRPr lang="en-US" sz="2000"/>
        </a:p>
      </dgm:t>
    </dgm:pt>
    <dgm:pt modelId="{8DFC5CC1-B3C7-4E86-B485-A67F9AEF8F21}" type="sibTrans" cxnId="{390A98C6-BA7C-4802-AC09-7465626CEEC5}">
      <dgm:prSet/>
      <dgm:spPr/>
      <dgm:t>
        <a:bodyPr/>
        <a:lstStyle/>
        <a:p>
          <a:endParaRPr lang="en-US" sz="2000"/>
        </a:p>
      </dgm:t>
    </dgm:pt>
    <dgm:pt modelId="{E4CE64FD-A7AD-4257-A3DD-EC9805C1A1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methods can be used to write a list of strings as one or more rows.</a:t>
          </a:r>
        </a:p>
      </dgm:t>
    </dgm:pt>
    <dgm:pt modelId="{34BE5D5D-65DE-4E65-97F5-DE8BF7C938AE}" type="parTrans" cxnId="{299B373E-50A7-4FA8-84E0-D3DBE233FE7E}">
      <dgm:prSet/>
      <dgm:spPr/>
      <dgm:t>
        <a:bodyPr/>
        <a:lstStyle/>
        <a:p>
          <a:endParaRPr lang="en-US" sz="2000"/>
        </a:p>
      </dgm:t>
    </dgm:pt>
    <dgm:pt modelId="{2768B3F8-ED9C-4862-86E5-64D05C5173DD}" type="sibTrans" cxnId="{299B373E-50A7-4FA8-84E0-D3DBE233FE7E}">
      <dgm:prSet/>
      <dgm:spPr/>
      <dgm:t>
        <a:bodyPr/>
        <a:lstStyle/>
        <a:p>
          <a:endParaRPr lang="en-US" sz="2000"/>
        </a:p>
      </dgm:t>
    </dgm:pt>
    <dgm:pt modelId="{7632A171-3097-4A00-889F-BA03B98A32BF}" type="pres">
      <dgm:prSet presAssocID="{72700451-5FB8-4C7F-A301-7FBD96D409F6}" presName="root" presStyleCnt="0">
        <dgm:presLayoutVars>
          <dgm:dir/>
          <dgm:resizeHandles val="exact"/>
        </dgm:presLayoutVars>
      </dgm:prSet>
      <dgm:spPr/>
    </dgm:pt>
    <dgm:pt modelId="{C441F039-3190-4F40-8DE5-5966AC30960C}" type="pres">
      <dgm:prSet presAssocID="{22BDF8B4-D698-43C1-BC65-8BD97226C59D}" presName="compNode" presStyleCnt="0"/>
      <dgm:spPr/>
    </dgm:pt>
    <dgm:pt modelId="{C4BC9593-27E1-43D7-9B30-CB4EDD62C00F}" type="pres">
      <dgm:prSet presAssocID="{22BDF8B4-D698-43C1-BC65-8BD97226C59D}" presName="bgRect" presStyleLbl="bgShp" presStyleIdx="0" presStyleCnt="5"/>
      <dgm:spPr/>
    </dgm:pt>
    <dgm:pt modelId="{90302C39-B71B-47FA-82D2-5CF30A0FCB0B}" type="pres">
      <dgm:prSet presAssocID="{22BDF8B4-D698-43C1-BC65-8BD97226C59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B77F60C9-CA40-4E5F-ACA2-07B0D6082606}" type="pres">
      <dgm:prSet presAssocID="{22BDF8B4-D698-43C1-BC65-8BD97226C59D}" presName="spaceRect" presStyleCnt="0"/>
      <dgm:spPr/>
    </dgm:pt>
    <dgm:pt modelId="{29FB0146-F75E-484C-84BD-5F99789C8193}" type="pres">
      <dgm:prSet presAssocID="{22BDF8B4-D698-43C1-BC65-8BD97226C59D}" presName="parTx" presStyleLbl="revTx" presStyleIdx="0" presStyleCnt="6">
        <dgm:presLayoutVars>
          <dgm:chMax val="0"/>
          <dgm:chPref val="0"/>
        </dgm:presLayoutVars>
      </dgm:prSet>
      <dgm:spPr/>
    </dgm:pt>
    <dgm:pt modelId="{4F284974-77AC-4F59-B7C4-F792D517CAF4}" type="pres">
      <dgm:prSet presAssocID="{F174CC61-7976-4513-A9A3-8FE2CCED82A4}" presName="sibTrans" presStyleCnt="0"/>
      <dgm:spPr/>
    </dgm:pt>
    <dgm:pt modelId="{2BFD9001-2E86-48CB-A427-2DA29FDDBDB9}" type="pres">
      <dgm:prSet presAssocID="{1F62A5E6-75D3-49D8-8CD5-80D0FFF8F0CD}" presName="compNode" presStyleCnt="0"/>
      <dgm:spPr/>
    </dgm:pt>
    <dgm:pt modelId="{0FCAC1D5-4B24-40E1-9BE8-525D46773719}" type="pres">
      <dgm:prSet presAssocID="{1F62A5E6-75D3-49D8-8CD5-80D0FFF8F0CD}" presName="bgRect" presStyleLbl="bgShp" presStyleIdx="1" presStyleCnt="5"/>
      <dgm:spPr/>
    </dgm:pt>
    <dgm:pt modelId="{511C42DF-90E5-4327-862F-DA7108D9DD4D}" type="pres">
      <dgm:prSet presAssocID="{1F62A5E6-75D3-49D8-8CD5-80D0FFF8F0C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box1"/>
        </a:ext>
      </dgm:extLst>
    </dgm:pt>
    <dgm:pt modelId="{11B4690A-CE78-4C25-B43D-67B140AFAD6E}" type="pres">
      <dgm:prSet presAssocID="{1F62A5E6-75D3-49D8-8CD5-80D0FFF8F0CD}" presName="spaceRect" presStyleCnt="0"/>
      <dgm:spPr/>
    </dgm:pt>
    <dgm:pt modelId="{690EC6D3-01C4-4EC4-9D81-E8D0D9D603F4}" type="pres">
      <dgm:prSet presAssocID="{1F62A5E6-75D3-49D8-8CD5-80D0FFF8F0CD}" presName="parTx" presStyleLbl="revTx" presStyleIdx="1" presStyleCnt="6">
        <dgm:presLayoutVars>
          <dgm:chMax val="0"/>
          <dgm:chPref val="0"/>
        </dgm:presLayoutVars>
      </dgm:prSet>
      <dgm:spPr/>
    </dgm:pt>
    <dgm:pt modelId="{E66BF425-2067-41E7-B8E6-09D9DC12149C}" type="pres">
      <dgm:prSet presAssocID="{33752BF2-5F55-4AF9-971A-6EE3DAC79935}" presName="sibTrans" presStyleCnt="0"/>
      <dgm:spPr/>
    </dgm:pt>
    <dgm:pt modelId="{61547385-8A34-4CE9-8A9D-E59CDD1E313E}" type="pres">
      <dgm:prSet presAssocID="{FA4A7273-7CED-41BE-8AC4-A17A531C945D}" presName="compNode" presStyleCnt="0"/>
      <dgm:spPr/>
    </dgm:pt>
    <dgm:pt modelId="{BD12CD5A-5219-4C5D-BB8D-1A28D759DA74}" type="pres">
      <dgm:prSet presAssocID="{FA4A7273-7CED-41BE-8AC4-A17A531C945D}" presName="bgRect" presStyleLbl="bgShp" presStyleIdx="2" presStyleCnt="5"/>
      <dgm:spPr/>
    </dgm:pt>
    <dgm:pt modelId="{C7832D3E-4010-456C-A0C4-C8E4CA7AA503}" type="pres">
      <dgm:prSet presAssocID="{FA4A7273-7CED-41BE-8AC4-A17A531C945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0F1DE60-FA02-4DDD-A055-C1757F89D130}" type="pres">
      <dgm:prSet presAssocID="{FA4A7273-7CED-41BE-8AC4-A17A531C945D}" presName="spaceRect" presStyleCnt="0"/>
      <dgm:spPr/>
    </dgm:pt>
    <dgm:pt modelId="{9234FC91-4191-410B-86D4-3D578983FF86}" type="pres">
      <dgm:prSet presAssocID="{FA4A7273-7CED-41BE-8AC4-A17A531C945D}" presName="parTx" presStyleLbl="revTx" presStyleIdx="2" presStyleCnt="6">
        <dgm:presLayoutVars>
          <dgm:chMax val="0"/>
          <dgm:chPref val="0"/>
        </dgm:presLayoutVars>
      </dgm:prSet>
      <dgm:spPr/>
    </dgm:pt>
    <dgm:pt modelId="{CE360BAE-2586-4DE8-8691-C223D718250D}" type="pres">
      <dgm:prSet presAssocID="{30265504-70E6-4EC4-A9DB-77FA849C9916}" presName="sibTrans" presStyleCnt="0"/>
      <dgm:spPr/>
    </dgm:pt>
    <dgm:pt modelId="{C2AD837F-6F63-4DE3-9C6A-F2AF40F86FB1}" type="pres">
      <dgm:prSet presAssocID="{4F666D56-CD4B-4A8A-B40D-5EDD90C87463}" presName="compNode" presStyleCnt="0"/>
      <dgm:spPr/>
    </dgm:pt>
    <dgm:pt modelId="{08B24BE0-22DD-4A8C-A42F-FE70303B60C4}" type="pres">
      <dgm:prSet presAssocID="{4F666D56-CD4B-4A8A-B40D-5EDD90C87463}" presName="bgRect" presStyleLbl="bgShp" presStyleIdx="3" presStyleCnt="5"/>
      <dgm:spPr/>
    </dgm:pt>
    <dgm:pt modelId="{BBA91FAF-3B54-4350-8EF4-03B8A90A16F2}" type="pres">
      <dgm:prSet presAssocID="{4F666D56-CD4B-4A8A-B40D-5EDD90C8746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F6C78E53-CCCB-4F3B-8BCE-D792E37ACC64}" type="pres">
      <dgm:prSet presAssocID="{4F666D56-CD4B-4A8A-B40D-5EDD90C87463}" presName="spaceRect" presStyleCnt="0"/>
      <dgm:spPr/>
    </dgm:pt>
    <dgm:pt modelId="{B87A2F22-3E8B-4192-A35B-32898E0FC4AA}" type="pres">
      <dgm:prSet presAssocID="{4F666D56-CD4B-4A8A-B40D-5EDD90C87463}" presName="parTx" presStyleLbl="revTx" presStyleIdx="3" presStyleCnt="6">
        <dgm:presLayoutVars>
          <dgm:chMax val="0"/>
          <dgm:chPref val="0"/>
        </dgm:presLayoutVars>
      </dgm:prSet>
      <dgm:spPr/>
    </dgm:pt>
    <dgm:pt modelId="{DD3B3F33-035F-4E4F-90E0-369E614F4B72}" type="pres">
      <dgm:prSet presAssocID="{E446B570-8C3E-454A-938A-0099D2839943}" presName="sibTrans" presStyleCnt="0"/>
      <dgm:spPr/>
    </dgm:pt>
    <dgm:pt modelId="{42ABF114-A48F-4A41-B5F7-82D41BD9E416}" type="pres">
      <dgm:prSet presAssocID="{B8128D79-CFA2-4573-A838-DCE6044821E7}" presName="compNode" presStyleCnt="0"/>
      <dgm:spPr/>
    </dgm:pt>
    <dgm:pt modelId="{BD637801-7B6B-422B-8BC4-EA2D8750A5AA}" type="pres">
      <dgm:prSet presAssocID="{B8128D79-CFA2-4573-A838-DCE6044821E7}" presName="bgRect" presStyleLbl="bgShp" presStyleIdx="4" presStyleCnt="5" custScaleY="141319"/>
      <dgm:spPr/>
    </dgm:pt>
    <dgm:pt modelId="{C9E11B16-D008-446A-90C7-FAA62B7BA32C}" type="pres">
      <dgm:prSet presAssocID="{B8128D79-CFA2-4573-A838-DCE6044821E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711D02C7-F68C-46B0-8B27-BD018438323B}" type="pres">
      <dgm:prSet presAssocID="{B8128D79-CFA2-4573-A838-DCE6044821E7}" presName="spaceRect" presStyleCnt="0"/>
      <dgm:spPr/>
    </dgm:pt>
    <dgm:pt modelId="{29F88473-C1E9-45B5-B0D9-64ED2A520CE3}" type="pres">
      <dgm:prSet presAssocID="{B8128D79-CFA2-4573-A838-DCE6044821E7}" presName="parTx" presStyleLbl="revTx" presStyleIdx="4" presStyleCnt="6">
        <dgm:presLayoutVars>
          <dgm:chMax val="0"/>
          <dgm:chPref val="0"/>
        </dgm:presLayoutVars>
      </dgm:prSet>
      <dgm:spPr/>
    </dgm:pt>
    <dgm:pt modelId="{EF8A0F65-89B4-49FB-A0AF-22DDB77B2147}" type="pres">
      <dgm:prSet presAssocID="{B8128D79-CFA2-4573-A838-DCE6044821E7}" presName="desTx" presStyleLbl="revTx" presStyleIdx="5" presStyleCnt="6" custScaleX="145601" custLinFactNeighborX="-21833">
        <dgm:presLayoutVars/>
      </dgm:prSet>
      <dgm:spPr/>
    </dgm:pt>
  </dgm:ptLst>
  <dgm:cxnLst>
    <dgm:cxn modelId="{2F8C7C35-45E5-4EF8-8BD9-2B26026C3BC5}" srcId="{72700451-5FB8-4C7F-A301-7FBD96D409F6}" destId="{22BDF8B4-D698-43C1-BC65-8BD97226C59D}" srcOrd="0" destOrd="0" parTransId="{1A8368D3-283B-4568-86F8-4B65A42A6DEE}" sibTransId="{F174CC61-7976-4513-A9A3-8FE2CCED82A4}"/>
    <dgm:cxn modelId="{299B373E-50A7-4FA8-84E0-D3DBE233FE7E}" srcId="{B8128D79-CFA2-4573-A838-DCE6044821E7}" destId="{E4CE64FD-A7AD-4257-A3DD-EC9805C1A185}" srcOrd="1" destOrd="0" parTransId="{34BE5D5D-65DE-4E65-97F5-DE8BF7C938AE}" sibTransId="{2768B3F8-ED9C-4862-86E5-64D05C5173DD}"/>
    <dgm:cxn modelId="{36B8C25F-9F53-41BA-BD0A-18B997BD12FD}" srcId="{72700451-5FB8-4C7F-A301-7FBD96D409F6}" destId="{B8128D79-CFA2-4573-A838-DCE6044821E7}" srcOrd="4" destOrd="0" parTransId="{8AAB843D-FD1C-4091-A218-579B198EC8C3}" sibTransId="{69B8DB15-F4F7-446D-9B19-300A0D8A047F}"/>
    <dgm:cxn modelId="{368D0243-F01E-4CAD-ADEA-780BC5F1D005}" srcId="{72700451-5FB8-4C7F-A301-7FBD96D409F6}" destId="{1F62A5E6-75D3-49D8-8CD5-80D0FFF8F0CD}" srcOrd="1" destOrd="0" parTransId="{A81BE258-C12F-4117-9A47-B592E1CF37C8}" sibTransId="{33752BF2-5F55-4AF9-971A-6EE3DAC79935}"/>
    <dgm:cxn modelId="{3D6CAA65-B85C-4142-8D59-9EC8913BFFAC}" type="presOf" srcId="{1F62A5E6-75D3-49D8-8CD5-80D0FFF8F0CD}" destId="{690EC6D3-01C4-4EC4-9D81-E8D0D9D603F4}" srcOrd="0" destOrd="0" presId="urn:microsoft.com/office/officeart/2018/2/layout/IconVerticalSolidList"/>
    <dgm:cxn modelId="{06A4476C-3D97-4B43-9749-DCF4043917E2}" type="presOf" srcId="{22BDF8B4-D698-43C1-BC65-8BD97226C59D}" destId="{29FB0146-F75E-484C-84BD-5F99789C8193}" srcOrd="0" destOrd="0" presId="urn:microsoft.com/office/officeart/2018/2/layout/IconVerticalSolidList"/>
    <dgm:cxn modelId="{2DDD336E-854B-4C6E-8742-3D46C90E4A33}" srcId="{72700451-5FB8-4C7F-A301-7FBD96D409F6}" destId="{FA4A7273-7CED-41BE-8AC4-A17A531C945D}" srcOrd="2" destOrd="0" parTransId="{681BCF57-AE57-4CB1-9CB0-6902EE49B9ED}" sibTransId="{30265504-70E6-4EC4-A9DB-77FA849C9916}"/>
    <dgm:cxn modelId="{F37BCB81-53D9-41EC-9E6A-F3953EA116B3}" type="presOf" srcId="{72700451-5FB8-4C7F-A301-7FBD96D409F6}" destId="{7632A171-3097-4A00-889F-BA03B98A32BF}" srcOrd="0" destOrd="0" presId="urn:microsoft.com/office/officeart/2018/2/layout/IconVerticalSolidList"/>
    <dgm:cxn modelId="{EC461988-962E-441E-BD3E-8F14A738B1E5}" srcId="{72700451-5FB8-4C7F-A301-7FBD96D409F6}" destId="{4F666D56-CD4B-4A8A-B40D-5EDD90C87463}" srcOrd="3" destOrd="0" parTransId="{D736A7A1-D943-4710-BA37-0FC9AF3D548A}" sibTransId="{E446B570-8C3E-454A-938A-0099D2839943}"/>
    <dgm:cxn modelId="{19A81B8A-5323-45A5-A3E4-F420C938EFB2}" type="presOf" srcId="{B8128D79-CFA2-4573-A838-DCE6044821E7}" destId="{29F88473-C1E9-45B5-B0D9-64ED2A520CE3}" srcOrd="0" destOrd="0" presId="urn:microsoft.com/office/officeart/2018/2/layout/IconVerticalSolidList"/>
    <dgm:cxn modelId="{C306689B-53CC-430F-93B9-42F631AAF4EA}" type="presOf" srcId="{B3D2FDE9-A928-4A57-AC1A-26DA0325A3C2}" destId="{EF8A0F65-89B4-49FB-A0AF-22DDB77B2147}" srcOrd="0" destOrd="0" presId="urn:microsoft.com/office/officeart/2018/2/layout/IconVerticalSolidList"/>
    <dgm:cxn modelId="{89C679BF-0A60-4E47-BFAE-EB1D6CCEFB5D}" type="presOf" srcId="{4F666D56-CD4B-4A8A-B40D-5EDD90C87463}" destId="{B87A2F22-3E8B-4192-A35B-32898E0FC4AA}" srcOrd="0" destOrd="0" presId="urn:microsoft.com/office/officeart/2018/2/layout/IconVerticalSolidList"/>
    <dgm:cxn modelId="{390A98C6-BA7C-4802-AC09-7465626CEEC5}" srcId="{B8128D79-CFA2-4573-A838-DCE6044821E7}" destId="{B3D2FDE9-A928-4A57-AC1A-26DA0325A3C2}" srcOrd="0" destOrd="0" parTransId="{5A0D2F48-01C7-4C66-966B-425F4F3C296C}" sibTransId="{8DFC5CC1-B3C7-4E86-B485-A67F9AEF8F21}"/>
    <dgm:cxn modelId="{9B6EDAD3-BD2E-4AD0-BAC8-499FF4A686FC}" type="presOf" srcId="{E4CE64FD-A7AD-4257-A3DD-EC9805C1A185}" destId="{EF8A0F65-89B4-49FB-A0AF-22DDB77B2147}" srcOrd="0" destOrd="1" presId="urn:microsoft.com/office/officeart/2018/2/layout/IconVerticalSolidList"/>
    <dgm:cxn modelId="{39D0EAEA-827A-4C21-865C-AA0C73249926}" type="presOf" srcId="{FA4A7273-7CED-41BE-8AC4-A17A531C945D}" destId="{9234FC91-4191-410B-86D4-3D578983FF86}" srcOrd="0" destOrd="0" presId="urn:microsoft.com/office/officeart/2018/2/layout/IconVerticalSolidList"/>
    <dgm:cxn modelId="{903BADB7-8730-421C-8A15-B26F702CB5B3}" type="presParOf" srcId="{7632A171-3097-4A00-889F-BA03B98A32BF}" destId="{C441F039-3190-4F40-8DE5-5966AC30960C}" srcOrd="0" destOrd="0" presId="urn:microsoft.com/office/officeart/2018/2/layout/IconVerticalSolidList"/>
    <dgm:cxn modelId="{CD7FE4D8-AC10-4714-AEB6-7D2630F7D924}" type="presParOf" srcId="{C441F039-3190-4F40-8DE5-5966AC30960C}" destId="{C4BC9593-27E1-43D7-9B30-CB4EDD62C00F}" srcOrd="0" destOrd="0" presId="urn:microsoft.com/office/officeart/2018/2/layout/IconVerticalSolidList"/>
    <dgm:cxn modelId="{97E8B4CC-F423-4BC5-A989-CCC914CAFB21}" type="presParOf" srcId="{C441F039-3190-4F40-8DE5-5966AC30960C}" destId="{90302C39-B71B-47FA-82D2-5CF30A0FCB0B}" srcOrd="1" destOrd="0" presId="urn:microsoft.com/office/officeart/2018/2/layout/IconVerticalSolidList"/>
    <dgm:cxn modelId="{374279C8-4412-422F-967E-2040EC3114C4}" type="presParOf" srcId="{C441F039-3190-4F40-8DE5-5966AC30960C}" destId="{B77F60C9-CA40-4E5F-ACA2-07B0D6082606}" srcOrd="2" destOrd="0" presId="urn:microsoft.com/office/officeart/2018/2/layout/IconVerticalSolidList"/>
    <dgm:cxn modelId="{D6B83D36-7A26-4628-B6FC-3CE27BA074AB}" type="presParOf" srcId="{C441F039-3190-4F40-8DE5-5966AC30960C}" destId="{29FB0146-F75E-484C-84BD-5F99789C8193}" srcOrd="3" destOrd="0" presId="urn:microsoft.com/office/officeart/2018/2/layout/IconVerticalSolidList"/>
    <dgm:cxn modelId="{524CB226-B4FC-4934-A534-D1F9A237FD20}" type="presParOf" srcId="{7632A171-3097-4A00-889F-BA03B98A32BF}" destId="{4F284974-77AC-4F59-B7C4-F792D517CAF4}" srcOrd="1" destOrd="0" presId="urn:microsoft.com/office/officeart/2018/2/layout/IconVerticalSolidList"/>
    <dgm:cxn modelId="{FE0F222D-26D2-404A-BE2A-DF74DE7AC5D1}" type="presParOf" srcId="{7632A171-3097-4A00-889F-BA03B98A32BF}" destId="{2BFD9001-2E86-48CB-A427-2DA29FDDBDB9}" srcOrd="2" destOrd="0" presId="urn:microsoft.com/office/officeart/2018/2/layout/IconVerticalSolidList"/>
    <dgm:cxn modelId="{E3B2A7B0-EF62-4F81-BD09-3CB0B6CC68FA}" type="presParOf" srcId="{2BFD9001-2E86-48CB-A427-2DA29FDDBDB9}" destId="{0FCAC1D5-4B24-40E1-9BE8-525D46773719}" srcOrd="0" destOrd="0" presId="urn:microsoft.com/office/officeart/2018/2/layout/IconVerticalSolidList"/>
    <dgm:cxn modelId="{3DF214DB-B1C9-4600-BABA-279451FC2B37}" type="presParOf" srcId="{2BFD9001-2E86-48CB-A427-2DA29FDDBDB9}" destId="{511C42DF-90E5-4327-862F-DA7108D9DD4D}" srcOrd="1" destOrd="0" presId="urn:microsoft.com/office/officeart/2018/2/layout/IconVerticalSolidList"/>
    <dgm:cxn modelId="{C49EC45D-747E-473F-8BD8-10307C61FA8D}" type="presParOf" srcId="{2BFD9001-2E86-48CB-A427-2DA29FDDBDB9}" destId="{11B4690A-CE78-4C25-B43D-67B140AFAD6E}" srcOrd="2" destOrd="0" presId="urn:microsoft.com/office/officeart/2018/2/layout/IconVerticalSolidList"/>
    <dgm:cxn modelId="{83D6C2D7-D074-495B-868C-BF78C91AF54E}" type="presParOf" srcId="{2BFD9001-2E86-48CB-A427-2DA29FDDBDB9}" destId="{690EC6D3-01C4-4EC4-9D81-E8D0D9D603F4}" srcOrd="3" destOrd="0" presId="urn:microsoft.com/office/officeart/2018/2/layout/IconVerticalSolidList"/>
    <dgm:cxn modelId="{26351F17-9313-4AC1-BB52-1A849FEC7F69}" type="presParOf" srcId="{7632A171-3097-4A00-889F-BA03B98A32BF}" destId="{E66BF425-2067-41E7-B8E6-09D9DC12149C}" srcOrd="3" destOrd="0" presId="urn:microsoft.com/office/officeart/2018/2/layout/IconVerticalSolidList"/>
    <dgm:cxn modelId="{CE4299E3-E71E-445F-9C4C-A72C43912E8E}" type="presParOf" srcId="{7632A171-3097-4A00-889F-BA03B98A32BF}" destId="{61547385-8A34-4CE9-8A9D-E59CDD1E313E}" srcOrd="4" destOrd="0" presId="urn:microsoft.com/office/officeart/2018/2/layout/IconVerticalSolidList"/>
    <dgm:cxn modelId="{BC018C89-B8CC-4F82-8920-342F0DB40BFA}" type="presParOf" srcId="{61547385-8A34-4CE9-8A9D-E59CDD1E313E}" destId="{BD12CD5A-5219-4C5D-BB8D-1A28D759DA74}" srcOrd="0" destOrd="0" presId="urn:microsoft.com/office/officeart/2018/2/layout/IconVerticalSolidList"/>
    <dgm:cxn modelId="{BF886A86-3357-43DE-9A68-BCEF5E38584D}" type="presParOf" srcId="{61547385-8A34-4CE9-8A9D-E59CDD1E313E}" destId="{C7832D3E-4010-456C-A0C4-C8E4CA7AA503}" srcOrd="1" destOrd="0" presId="urn:microsoft.com/office/officeart/2018/2/layout/IconVerticalSolidList"/>
    <dgm:cxn modelId="{42EE828B-DE2D-4E7C-B2C3-C9E6FFDB8977}" type="presParOf" srcId="{61547385-8A34-4CE9-8A9D-E59CDD1E313E}" destId="{F0F1DE60-FA02-4DDD-A055-C1757F89D130}" srcOrd="2" destOrd="0" presId="urn:microsoft.com/office/officeart/2018/2/layout/IconVerticalSolidList"/>
    <dgm:cxn modelId="{AE6140E6-1F44-41E8-BAEC-8F56E16E5E52}" type="presParOf" srcId="{61547385-8A34-4CE9-8A9D-E59CDD1E313E}" destId="{9234FC91-4191-410B-86D4-3D578983FF86}" srcOrd="3" destOrd="0" presId="urn:microsoft.com/office/officeart/2018/2/layout/IconVerticalSolidList"/>
    <dgm:cxn modelId="{BE5AA302-343D-42C5-B3FD-7FF292B53F4A}" type="presParOf" srcId="{7632A171-3097-4A00-889F-BA03B98A32BF}" destId="{CE360BAE-2586-4DE8-8691-C223D718250D}" srcOrd="5" destOrd="0" presId="urn:microsoft.com/office/officeart/2018/2/layout/IconVerticalSolidList"/>
    <dgm:cxn modelId="{63523B05-D0BD-4C9C-B024-499111A9F0C3}" type="presParOf" srcId="{7632A171-3097-4A00-889F-BA03B98A32BF}" destId="{C2AD837F-6F63-4DE3-9C6A-F2AF40F86FB1}" srcOrd="6" destOrd="0" presId="urn:microsoft.com/office/officeart/2018/2/layout/IconVerticalSolidList"/>
    <dgm:cxn modelId="{6CE71E28-8295-4C41-9509-D73F9D06BD92}" type="presParOf" srcId="{C2AD837F-6F63-4DE3-9C6A-F2AF40F86FB1}" destId="{08B24BE0-22DD-4A8C-A42F-FE70303B60C4}" srcOrd="0" destOrd="0" presId="urn:microsoft.com/office/officeart/2018/2/layout/IconVerticalSolidList"/>
    <dgm:cxn modelId="{F3549872-A564-45ED-9D1F-89DE4E64C633}" type="presParOf" srcId="{C2AD837F-6F63-4DE3-9C6A-F2AF40F86FB1}" destId="{BBA91FAF-3B54-4350-8EF4-03B8A90A16F2}" srcOrd="1" destOrd="0" presId="urn:microsoft.com/office/officeart/2018/2/layout/IconVerticalSolidList"/>
    <dgm:cxn modelId="{628C5813-58B9-4DB3-B1B6-0DD013E419F4}" type="presParOf" srcId="{C2AD837F-6F63-4DE3-9C6A-F2AF40F86FB1}" destId="{F6C78E53-CCCB-4F3B-8BCE-D792E37ACC64}" srcOrd="2" destOrd="0" presId="urn:microsoft.com/office/officeart/2018/2/layout/IconVerticalSolidList"/>
    <dgm:cxn modelId="{8B0E5ABB-79D7-41CF-A798-6B761FA10F1D}" type="presParOf" srcId="{C2AD837F-6F63-4DE3-9C6A-F2AF40F86FB1}" destId="{B87A2F22-3E8B-4192-A35B-32898E0FC4AA}" srcOrd="3" destOrd="0" presId="urn:microsoft.com/office/officeart/2018/2/layout/IconVerticalSolidList"/>
    <dgm:cxn modelId="{95E46C3A-EC86-4A58-898D-A91D61B9BA6C}" type="presParOf" srcId="{7632A171-3097-4A00-889F-BA03B98A32BF}" destId="{DD3B3F33-035F-4E4F-90E0-369E614F4B72}" srcOrd="7" destOrd="0" presId="urn:microsoft.com/office/officeart/2018/2/layout/IconVerticalSolidList"/>
    <dgm:cxn modelId="{CA3CFA13-578E-4710-BAEC-C17538388D19}" type="presParOf" srcId="{7632A171-3097-4A00-889F-BA03B98A32BF}" destId="{42ABF114-A48F-4A41-B5F7-82D41BD9E416}" srcOrd="8" destOrd="0" presId="urn:microsoft.com/office/officeart/2018/2/layout/IconVerticalSolidList"/>
    <dgm:cxn modelId="{F3C9412E-8686-44F9-AD20-040FFFB8C14B}" type="presParOf" srcId="{42ABF114-A48F-4A41-B5F7-82D41BD9E416}" destId="{BD637801-7B6B-422B-8BC4-EA2D8750A5AA}" srcOrd="0" destOrd="0" presId="urn:microsoft.com/office/officeart/2018/2/layout/IconVerticalSolidList"/>
    <dgm:cxn modelId="{57043512-65B8-45D7-8457-E24D410F8B22}" type="presParOf" srcId="{42ABF114-A48F-4A41-B5F7-82D41BD9E416}" destId="{C9E11B16-D008-446A-90C7-FAA62B7BA32C}" srcOrd="1" destOrd="0" presId="urn:microsoft.com/office/officeart/2018/2/layout/IconVerticalSolidList"/>
    <dgm:cxn modelId="{BAC0BCFA-4B18-4C9B-A706-4ED977C738DB}" type="presParOf" srcId="{42ABF114-A48F-4A41-B5F7-82D41BD9E416}" destId="{711D02C7-F68C-46B0-8B27-BD018438323B}" srcOrd="2" destOrd="0" presId="urn:microsoft.com/office/officeart/2018/2/layout/IconVerticalSolidList"/>
    <dgm:cxn modelId="{5A4521A2-6D9B-4009-82C8-A02ADE503BBD}" type="presParOf" srcId="{42ABF114-A48F-4A41-B5F7-82D41BD9E416}" destId="{29F88473-C1E9-45B5-B0D9-64ED2A520CE3}" srcOrd="3" destOrd="0" presId="urn:microsoft.com/office/officeart/2018/2/layout/IconVerticalSolidList"/>
    <dgm:cxn modelId="{DFDB1131-6C6D-4D8D-B7B7-A12134A69CCA}" type="presParOf" srcId="{42ABF114-A48F-4A41-B5F7-82D41BD9E416}" destId="{EF8A0F65-89B4-49FB-A0AF-22DDB77B214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99709-6325-1648-BB7C-7D9918ACACD0}">
      <dsp:nvSpPr>
        <dsp:cNvPr id="0" name=""/>
        <dsp:cNvSpPr/>
      </dsp:nvSpPr>
      <dsp:spPr>
        <a:xfrm>
          <a:off x="0" y="94139"/>
          <a:ext cx="4697730" cy="7150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file  is the "container" for keeping data </a:t>
          </a:r>
        </a:p>
      </dsp:txBody>
      <dsp:txXfrm>
        <a:off x="34906" y="129045"/>
        <a:ext cx="4627918" cy="645240"/>
      </dsp:txXfrm>
    </dsp:sp>
    <dsp:sp modelId="{7B909C88-B9BC-6549-BEF0-D0B0FAD753A6}">
      <dsp:nvSpPr>
        <dsp:cNvPr id="0" name=""/>
        <dsp:cNvSpPr/>
      </dsp:nvSpPr>
      <dsp:spPr>
        <a:xfrm>
          <a:off x="0" y="861031"/>
          <a:ext cx="4697730" cy="7150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have small or huge amount of data</a:t>
          </a:r>
        </a:p>
      </dsp:txBody>
      <dsp:txXfrm>
        <a:off x="34906" y="895937"/>
        <a:ext cx="4627918" cy="645240"/>
      </dsp:txXfrm>
    </dsp:sp>
    <dsp:sp modelId="{A590ED52-2E9E-CC41-9671-38915FB9BA2F}">
      <dsp:nvSpPr>
        <dsp:cNvPr id="0" name=""/>
        <dsp:cNvSpPr/>
      </dsp:nvSpPr>
      <dsp:spPr>
        <a:xfrm>
          <a:off x="0" y="1627924"/>
          <a:ext cx="4697730" cy="7150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be created, accessed and used by a computer program.</a:t>
          </a:r>
        </a:p>
      </dsp:txBody>
      <dsp:txXfrm>
        <a:off x="34906" y="1662830"/>
        <a:ext cx="4627918" cy="645240"/>
      </dsp:txXfrm>
    </dsp:sp>
    <dsp:sp modelId="{A1CDAE7F-8CB1-604F-B38E-12C10BFF09BE}">
      <dsp:nvSpPr>
        <dsp:cNvPr id="0" name=""/>
        <dsp:cNvSpPr/>
      </dsp:nvSpPr>
      <dsp:spPr>
        <a:xfrm>
          <a:off x="0" y="2394817"/>
          <a:ext cx="4697730" cy="7150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Durable and persistent</a:t>
          </a:r>
        </a:p>
      </dsp:txBody>
      <dsp:txXfrm>
        <a:off x="34906" y="2429723"/>
        <a:ext cx="4627918" cy="645240"/>
      </dsp:txXfrm>
    </dsp:sp>
    <dsp:sp modelId="{2A2ED661-15A8-4148-B536-BD004FFAC1F6}">
      <dsp:nvSpPr>
        <dsp:cNvPr id="0" name=""/>
        <dsp:cNvSpPr/>
      </dsp:nvSpPr>
      <dsp:spPr>
        <a:xfrm>
          <a:off x="0" y="3161710"/>
          <a:ext cx="4697730" cy="71505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Kept in secondary storage</a:t>
          </a:r>
          <a:br>
            <a:rPr lang="en-US" sz="1800" kern="1200"/>
          </a:br>
          <a:endParaRPr lang="en-US" sz="1800" kern="1200"/>
        </a:p>
      </dsp:txBody>
      <dsp:txXfrm>
        <a:off x="34906" y="3196616"/>
        <a:ext cx="4627918" cy="645240"/>
      </dsp:txXfrm>
    </dsp:sp>
    <dsp:sp modelId="{5A66D883-B57D-4842-9B9E-768A5A1E9768}">
      <dsp:nvSpPr>
        <dsp:cNvPr id="0" name=""/>
        <dsp:cNvSpPr/>
      </dsp:nvSpPr>
      <dsp:spPr>
        <a:xfrm>
          <a:off x="0" y="3928603"/>
          <a:ext cx="4697730" cy="7150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Unique name/path required for using the files</a:t>
          </a:r>
        </a:p>
      </dsp:txBody>
      <dsp:txXfrm>
        <a:off x="34906" y="3963509"/>
        <a:ext cx="4627918" cy="645240"/>
      </dsp:txXfrm>
    </dsp:sp>
    <dsp:sp modelId="{E7C2785E-299E-A744-8153-E584CD9E1BE7}">
      <dsp:nvSpPr>
        <dsp:cNvPr id="0" name=""/>
        <dsp:cNvSpPr/>
      </dsp:nvSpPr>
      <dsp:spPr>
        <a:xfrm>
          <a:off x="0" y="4695496"/>
          <a:ext cx="4697730" cy="7150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Basic operations involve open, read, write, append, close etc.</a:t>
          </a:r>
        </a:p>
      </dsp:txBody>
      <dsp:txXfrm>
        <a:off x="34906" y="4730402"/>
        <a:ext cx="4627918" cy="645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62B20-0EED-3F42-A6E3-8D4B68AE19B8}">
      <dsp:nvSpPr>
        <dsp:cNvPr id="0" name=""/>
        <dsp:cNvSpPr/>
      </dsp:nvSpPr>
      <dsp:spPr>
        <a:xfrm>
          <a:off x="4351" y="64250"/>
          <a:ext cx="1660579" cy="498173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11" tIns="61511" rIns="61511" bIns="6151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Read</a:t>
          </a:r>
        </a:p>
      </dsp:txBody>
      <dsp:txXfrm>
        <a:off x="153803" y="64250"/>
        <a:ext cx="1361675" cy="498173"/>
      </dsp:txXfrm>
    </dsp:sp>
    <dsp:sp modelId="{0D49E063-FBE3-FD42-9288-F0174DF38F78}">
      <dsp:nvSpPr>
        <dsp:cNvPr id="0" name=""/>
        <dsp:cNvSpPr/>
      </dsp:nvSpPr>
      <dsp:spPr>
        <a:xfrm>
          <a:off x="4351" y="562423"/>
          <a:ext cx="1511126" cy="483303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413" tIns="119413" rIns="119413" bIns="23882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Read mode 'r' opens a file for reading.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If the file is missing, then an error will occur.</a:t>
          </a:r>
        </a:p>
      </dsp:txBody>
      <dsp:txXfrm>
        <a:off x="4351" y="562423"/>
        <a:ext cx="1511126" cy="4833032"/>
      </dsp:txXfrm>
    </dsp:sp>
    <dsp:sp modelId="{232E0E44-EEBA-4E41-8ADB-E4196F3126DF}">
      <dsp:nvSpPr>
        <dsp:cNvPr id="0" name=""/>
        <dsp:cNvSpPr/>
      </dsp:nvSpPr>
      <dsp:spPr>
        <a:xfrm>
          <a:off x="1632166" y="64250"/>
          <a:ext cx="1660579" cy="498173"/>
        </a:xfrm>
        <a:prstGeom prst="chevron">
          <a:avLst>
            <a:gd name="adj" fmla="val 30000"/>
          </a:avLst>
        </a:prstGeom>
        <a:solidFill>
          <a:srgbClr val="7030A0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11" tIns="61511" rIns="61511" bIns="6151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Write</a:t>
          </a:r>
        </a:p>
      </dsp:txBody>
      <dsp:txXfrm>
        <a:off x="1781618" y="64250"/>
        <a:ext cx="1361675" cy="498173"/>
      </dsp:txXfrm>
    </dsp:sp>
    <dsp:sp modelId="{9A27F5B7-3634-994E-B0EE-18BC399CA1AF}">
      <dsp:nvSpPr>
        <dsp:cNvPr id="0" name=""/>
        <dsp:cNvSpPr/>
      </dsp:nvSpPr>
      <dsp:spPr>
        <a:xfrm>
          <a:off x="1632166" y="562423"/>
          <a:ext cx="1511126" cy="4833032"/>
        </a:xfrm>
        <a:prstGeom prst="rect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413" tIns="119413" rIns="119413" bIns="23882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mode 'w' opens a file for writing.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If the file is missing, then a new file is created.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Contents of any existing file are overwritten.</a:t>
          </a:r>
        </a:p>
      </dsp:txBody>
      <dsp:txXfrm>
        <a:off x="1632166" y="562423"/>
        <a:ext cx="1511126" cy="4833032"/>
      </dsp:txXfrm>
    </dsp:sp>
    <dsp:sp modelId="{11D523BB-994D-BA4D-8791-A749F0E1D962}">
      <dsp:nvSpPr>
        <dsp:cNvPr id="0" name=""/>
        <dsp:cNvSpPr/>
      </dsp:nvSpPr>
      <dsp:spPr>
        <a:xfrm>
          <a:off x="3259982" y="64250"/>
          <a:ext cx="1660579" cy="498173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11" tIns="61511" rIns="61511" bIns="6151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Append</a:t>
          </a:r>
        </a:p>
      </dsp:txBody>
      <dsp:txXfrm>
        <a:off x="3409434" y="64250"/>
        <a:ext cx="1361675" cy="498173"/>
      </dsp:txXfrm>
    </dsp:sp>
    <dsp:sp modelId="{9ADECA24-A7E2-724A-99E7-CA1A9A1D5669}">
      <dsp:nvSpPr>
        <dsp:cNvPr id="0" name=""/>
        <dsp:cNvSpPr/>
      </dsp:nvSpPr>
      <dsp:spPr>
        <a:xfrm>
          <a:off x="3259982" y="562423"/>
          <a:ext cx="1511126" cy="483303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413" tIns="119413" rIns="119413" bIns="23882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Append mode 'a' opens a file for writing.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If the file is missing, then a new file is created.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Writes to the file are appended to the end of an existing file's contents.</a:t>
          </a:r>
        </a:p>
      </dsp:txBody>
      <dsp:txXfrm>
        <a:off x="3259982" y="562423"/>
        <a:ext cx="1511126" cy="4833032"/>
      </dsp:txXfrm>
    </dsp:sp>
    <dsp:sp modelId="{FC7E93D1-0A8E-694D-B30F-FAB69F05CB63}">
      <dsp:nvSpPr>
        <dsp:cNvPr id="0" name=""/>
        <dsp:cNvSpPr/>
      </dsp:nvSpPr>
      <dsp:spPr>
        <a:xfrm>
          <a:off x="4887797" y="64250"/>
          <a:ext cx="1660579" cy="498173"/>
        </a:xfrm>
        <a:prstGeom prst="chevron">
          <a:avLst>
            <a:gd name="adj" fmla="val 3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11" tIns="61511" rIns="61511" bIns="6151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Update</a:t>
          </a:r>
        </a:p>
      </dsp:txBody>
      <dsp:txXfrm>
        <a:off x="5037249" y="64250"/>
        <a:ext cx="1361675" cy="498173"/>
      </dsp:txXfrm>
    </dsp:sp>
    <dsp:sp modelId="{CD185D69-1926-8E48-BAF2-F55412886BF2}">
      <dsp:nvSpPr>
        <dsp:cNvPr id="0" name=""/>
        <dsp:cNvSpPr/>
      </dsp:nvSpPr>
      <dsp:spPr>
        <a:xfrm>
          <a:off x="4887797" y="562423"/>
          <a:ext cx="1511126" cy="483303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413" tIns="119413" rIns="119413" bIns="238825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Additionally, a programmer can add a '+' character to the end of a mode, like 'r+' and 'w+' to specify an update mode.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Update modes allow for both 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reading</a:t>
          </a:r>
          <a:r>
            <a:rPr lang="en-US" sz="1600" kern="1200" dirty="0"/>
            <a:t> and writing of a file at the same time.</a:t>
          </a:r>
        </a:p>
      </dsp:txBody>
      <dsp:txXfrm>
        <a:off x="4887797" y="562423"/>
        <a:ext cx="1511126" cy="48330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C9593-27E1-43D7-9B30-CB4EDD62C00F}">
      <dsp:nvSpPr>
        <dsp:cNvPr id="0" name=""/>
        <dsp:cNvSpPr/>
      </dsp:nvSpPr>
      <dsp:spPr>
        <a:xfrm>
          <a:off x="-419951" y="8369"/>
          <a:ext cx="8335838" cy="7719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02C39-B71B-47FA-82D2-5CF30A0FCB0B}">
      <dsp:nvSpPr>
        <dsp:cNvPr id="0" name=""/>
        <dsp:cNvSpPr/>
      </dsp:nvSpPr>
      <dsp:spPr>
        <a:xfrm>
          <a:off x="-186433" y="182060"/>
          <a:ext cx="424578" cy="4245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B0146-F75E-484C-84BD-5F99789C8193}">
      <dsp:nvSpPr>
        <dsp:cNvPr id="0" name=""/>
        <dsp:cNvSpPr/>
      </dsp:nvSpPr>
      <dsp:spPr>
        <a:xfrm>
          <a:off x="471662" y="8369"/>
          <a:ext cx="7442480" cy="7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9" tIns="81699" rIns="81699" bIns="8169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a reader object, pass a file object created via open. </a:t>
          </a:r>
        </a:p>
      </dsp:txBody>
      <dsp:txXfrm>
        <a:off x="471662" y="8369"/>
        <a:ext cx="7442480" cy="771960"/>
      </dsp:txXfrm>
    </dsp:sp>
    <dsp:sp modelId="{0FCAC1D5-4B24-40E1-9BE8-525D46773719}">
      <dsp:nvSpPr>
        <dsp:cNvPr id="0" name=""/>
        <dsp:cNvSpPr/>
      </dsp:nvSpPr>
      <dsp:spPr>
        <a:xfrm>
          <a:off x="-419951" y="973319"/>
          <a:ext cx="8335838" cy="7719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C42DF-90E5-4327-862F-DA7108D9DD4D}">
      <dsp:nvSpPr>
        <dsp:cNvPr id="0" name=""/>
        <dsp:cNvSpPr/>
      </dsp:nvSpPr>
      <dsp:spPr>
        <a:xfrm>
          <a:off x="-186433" y="1147010"/>
          <a:ext cx="424578" cy="4245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EC6D3-01C4-4EC4-9D81-E8D0D9D603F4}">
      <dsp:nvSpPr>
        <dsp:cNvPr id="0" name=""/>
        <dsp:cNvSpPr/>
      </dsp:nvSpPr>
      <dsp:spPr>
        <a:xfrm>
          <a:off x="471662" y="973319"/>
          <a:ext cx="7442480" cy="7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9" tIns="81699" rIns="81699" bIns="8169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Iterating over the reader using a for loop </a:t>
          </a:r>
        </a:p>
      </dsp:txBody>
      <dsp:txXfrm>
        <a:off x="471662" y="973319"/>
        <a:ext cx="7442480" cy="771960"/>
      </dsp:txXfrm>
    </dsp:sp>
    <dsp:sp modelId="{BD12CD5A-5219-4C5D-BB8D-1A28D759DA74}">
      <dsp:nvSpPr>
        <dsp:cNvPr id="0" name=""/>
        <dsp:cNvSpPr/>
      </dsp:nvSpPr>
      <dsp:spPr>
        <a:xfrm>
          <a:off x="-419951" y="1938269"/>
          <a:ext cx="8335838" cy="7719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32D3E-4010-456C-A0C4-C8E4CA7AA503}">
      <dsp:nvSpPr>
        <dsp:cNvPr id="0" name=""/>
        <dsp:cNvSpPr/>
      </dsp:nvSpPr>
      <dsp:spPr>
        <a:xfrm>
          <a:off x="-186433" y="2111960"/>
          <a:ext cx="424578" cy="4245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4FC91-4191-410B-86D4-3D578983FF86}">
      <dsp:nvSpPr>
        <dsp:cNvPr id="0" name=""/>
        <dsp:cNvSpPr/>
      </dsp:nvSpPr>
      <dsp:spPr>
        <a:xfrm>
          <a:off x="471662" y="1938269"/>
          <a:ext cx="7442480" cy="7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9" tIns="81699" rIns="81699" bIns="8169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Returns each row of the csv file as a list of strings, where each item in the list is a field from the row.</a:t>
          </a:r>
        </a:p>
      </dsp:txBody>
      <dsp:txXfrm>
        <a:off x="471662" y="1938269"/>
        <a:ext cx="7442480" cy="771960"/>
      </dsp:txXfrm>
    </dsp:sp>
    <dsp:sp modelId="{08B24BE0-22DD-4A8C-A42F-FE70303B60C4}">
      <dsp:nvSpPr>
        <dsp:cNvPr id="0" name=""/>
        <dsp:cNvSpPr/>
      </dsp:nvSpPr>
      <dsp:spPr>
        <a:xfrm>
          <a:off x="-419951" y="2903219"/>
          <a:ext cx="8335838" cy="7719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91FAF-3B54-4350-8EF4-03B8A90A16F2}">
      <dsp:nvSpPr>
        <dsp:cNvPr id="0" name=""/>
        <dsp:cNvSpPr/>
      </dsp:nvSpPr>
      <dsp:spPr>
        <a:xfrm>
          <a:off x="-186433" y="3076911"/>
          <a:ext cx="424578" cy="4245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A2F22-3E8B-4192-A35B-32898E0FC4AA}">
      <dsp:nvSpPr>
        <dsp:cNvPr id="0" name=""/>
        <dsp:cNvSpPr/>
      </dsp:nvSpPr>
      <dsp:spPr>
        <a:xfrm>
          <a:off x="471662" y="2903219"/>
          <a:ext cx="7442480" cy="7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9" tIns="81699" rIns="81699" bIns="8169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the csv module to write text into a csv file, using a writer object. </a:t>
          </a:r>
        </a:p>
      </dsp:txBody>
      <dsp:txXfrm>
        <a:off x="471662" y="2903219"/>
        <a:ext cx="7442480" cy="771960"/>
      </dsp:txXfrm>
    </dsp:sp>
    <dsp:sp modelId="{BD637801-7B6B-422B-8BC4-EA2D8750A5AA}">
      <dsp:nvSpPr>
        <dsp:cNvPr id="0" name=""/>
        <dsp:cNvSpPr/>
      </dsp:nvSpPr>
      <dsp:spPr>
        <a:xfrm>
          <a:off x="-419951" y="3868170"/>
          <a:ext cx="8335838" cy="109092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11B16-D008-446A-90C7-FAA62B7BA32C}">
      <dsp:nvSpPr>
        <dsp:cNvPr id="0" name=""/>
        <dsp:cNvSpPr/>
      </dsp:nvSpPr>
      <dsp:spPr>
        <a:xfrm>
          <a:off x="-186433" y="4201344"/>
          <a:ext cx="424578" cy="4245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88473-C1E9-45B5-B0D9-64ED2A520CE3}">
      <dsp:nvSpPr>
        <dsp:cNvPr id="0" name=""/>
        <dsp:cNvSpPr/>
      </dsp:nvSpPr>
      <dsp:spPr>
        <a:xfrm>
          <a:off x="471662" y="4027653"/>
          <a:ext cx="3751127" cy="7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9" tIns="81699" rIns="81699" bIns="8169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writer object’s </a:t>
          </a:r>
        </a:p>
      </dsp:txBody>
      <dsp:txXfrm>
        <a:off x="471662" y="4027653"/>
        <a:ext cx="3751127" cy="771960"/>
      </dsp:txXfrm>
    </dsp:sp>
    <dsp:sp modelId="{EF8A0F65-89B4-49FB-A0AF-22DDB77B2147}">
      <dsp:nvSpPr>
        <dsp:cNvPr id="0" name=""/>
        <dsp:cNvSpPr/>
      </dsp:nvSpPr>
      <dsp:spPr>
        <a:xfrm>
          <a:off x="2575209" y="4027653"/>
          <a:ext cx="5374646" cy="7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9" tIns="81699" rIns="81699" bIns="81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 err="1"/>
            <a:t>writerow</a:t>
          </a:r>
          <a:r>
            <a:rPr lang="en-US" sz="1400" b="1" i="1" kern="1200" dirty="0"/>
            <a:t>()</a:t>
          </a:r>
          <a:r>
            <a:rPr lang="en-US" sz="1400" kern="1200" dirty="0"/>
            <a:t> and  </a:t>
          </a:r>
          <a:r>
            <a:rPr lang="en-US" sz="1400" b="1" i="1" kern="1200" dirty="0" err="1"/>
            <a:t>writerows</a:t>
          </a:r>
          <a:r>
            <a:rPr lang="en-US" sz="1400" b="1" i="1" kern="1200" dirty="0"/>
            <a:t>()</a:t>
          </a:r>
          <a:r>
            <a:rPr lang="en-US" sz="1400" kern="1200" dirty="0"/>
            <a:t>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methods can be used to write a list of strings as one or more rows.</a:t>
          </a:r>
        </a:p>
      </dsp:txBody>
      <dsp:txXfrm>
        <a:off x="2575209" y="4027653"/>
        <a:ext cx="5374646" cy="77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B5BEC3F8-1596-4587-9252-C8C2EEC7A2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ITCS 102 Computer Programming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3BFA28A-4110-4776-A49A-A24802F9763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08FA99D1-E426-4B13-88B8-31FC9E0C239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Dr. B. KARLIK</a:t>
            </a:r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3CC40353-FB99-495C-8AE4-7BB3CD8D1D0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3085855-0FE9-4171-BF15-2CB9ACDD13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0ECB8D4-9315-4184-8F00-CC80D45FC0D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ITCS 102 Computer Programming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E7BA650-69A3-4750-88F3-4FFAD9F6A21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C665A60-C8F9-4DB9-A288-624CF3B69C6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67B10A7C-6A2C-47CD-8A14-F1A1D4BDC9E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39792A0B-0AE5-40F3-B28F-890E52041D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Dr. B. KARLIK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C18A271B-4AC8-4A7C-A921-6C8469616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080369B-E0F9-4180-BD56-D5C150ADF1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ITCS 102 Computer Programming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Dr. B. KARLIK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80369B-E0F9-4180-BD56-D5C150ADF1E6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40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ITCS 102 Computer Programming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Dr. B. KARLIK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80369B-E0F9-4180-BD56-D5C150ADF1E6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5008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5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5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69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6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15A085-045B-43ED-AD99-8EF8B944BE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95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6928CB-B801-4508-A441-F06B024A770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62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4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5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8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y-cartoon-computer-desktop-1293959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y-cartoon-computer-desktop-1293959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y-cartoon-computer-desktop-1293959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y-cartoon-computer-desktop-1293959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660204-2E77-41A0-8AF0-84BBBC6EA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7034" r="3964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64924-CA0D-584D-8D66-474767BB0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635" y="1122363"/>
            <a:ext cx="7346728" cy="222077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312813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CD5-6875-2A4C-AE2E-1F48912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8640"/>
            <a:ext cx="7772400" cy="659160"/>
          </a:xfrm>
        </p:spPr>
        <p:txBody>
          <a:bodyPr/>
          <a:lstStyle/>
          <a:p>
            <a:r>
              <a:rPr lang="en-US" sz="3600" dirty="0"/>
              <a:t>Processing the file: Read operations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AA2172-9E5D-2946-92D2-B0D47DD2F4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52736"/>
            <a:ext cx="7918648" cy="208823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3CE63E-57A2-A14F-8491-4E6F5146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251042"/>
            <a:ext cx="8424936" cy="34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2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CD5-6875-2A4C-AE2E-1F48912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659160"/>
          </a:xfrm>
        </p:spPr>
        <p:txBody>
          <a:bodyPr/>
          <a:lstStyle/>
          <a:p>
            <a:r>
              <a:rPr lang="en-US" sz="3600" dirty="0"/>
              <a:t>Processing the file: </a:t>
            </a:r>
            <a:r>
              <a:rPr lang="en-US" sz="3600" dirty="0" err="1"/>
              <a:t>readlines</a:t>
            </a:r>
            <a:r>
              <a:rPr lang="en-US" sz="36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46855-3047-C94B-9926-A348A5F7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2" y="2753614"/>
            <a:ext cx="8530208" cy="4131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25C250-A863-2240-BA24-17A94F28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4" y="752781"/>
            <a:ext cx="8892480" cy="188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9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CD5-6875-2A4C-AE2E-1F48912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659160"/>
          </a:xfrm>
        </p:spPr>
        <p:txBody>
          <a:bodyPr/>
          <a:lstStyle/>
          <a:p>
            <a:r>
              <a:rPr lang="en-US" sz="3600" dirty="0"/>
              <a:t>Processing the file: read()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F6468-63F0-C644-A1CD-F55A240D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8712968" cy="1872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8CF30-3217-214A-9365-F0ADAA6B7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871296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7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CD5-6875-2A4C-AE2E-1F48912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659160"/>
          </a:xfrm>
        </p:spPr>
        <p:txBody>
          <a:bodyPr/>
          <a:lstStyle/>
          <a:p>
            <a:r>
              <a:rPr lang="en-US" sz="3600" dirty="0"/>
              <a:t>Processing the file: </a:t>
            </a:r>
            <a:r>
              <a:rPr lang="en-US" sz="3600" dirty="0" err="1"/>
              <a:t>readline</a:t>
            </a:r>
            <a:r>
              <a:rPr lang="en-US" sz="36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0D7B8-CC7F-B644-9295-29E280D7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4" y="2924945"/>
            <a:ext cx="8820472" cy="38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F48DD-89F6-7B4C-983D-FEDC52F4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64704"/>
            <a:ext cx="860444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3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500" y="-2"/>
            <a:ext cx="3052451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142C6-88A6-0A4F-A40D-A0A53CB3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0080"/>
            <a:ext cx="2322320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4C6AE-B45D-134B-88E0-E0E4CEE6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863" y="640082"/>
            <a:ext cx="5136536" cy="2484884"/>
          </a:xfrm>
        </p:spPr>
        <p:txBody>
          <a:bodyPr anchor="ctr">
            <a:normAutofit/>
          </a:bodyPr>
          <a:lstStyle/>
          <a:p>
            <a:r>
              <a:rPr lang="en-US" sz="1700"/>
              <a:t>Tell Python that we want to write to a file. How? </a:t>
            </a:r>
            <a:r>
              <a:rPr lang="en-US" sz="1700">
                <a:sym typeface="Wingdings" pitchFamily="2" charset="2"/>
              </a:rPr>
              <a:t></a:t>
            </a:r>
            <a:r>
              <a:rPr lang="en-US" sz="1700" b="1" i="1">
                <a:sym typeface="Wingdings" pitchFamily="2" charset="2"/>
              </a:rPr>
              <a:t>open</a:t>
            </a:r>
            <a:r>
              <a:rPr lang="en-US" sz="1700">
                <a:sym typeface="Wingdings" pitchFamily="2" charset="2"/>
              </a:rPr>
              <a:t> function first but mode is different</a:t>
            </a:r>
          </a:p>
          <a:p>
            <a:r>
              <a:rPr lang="en-US" sz="1700">
                <a:sym typeface="Wingdings" pitchFamily="2" charset="2"/>
              </a:rPr>
              <a:t>Has many parameters but two of them are important</a:t>
            </a:r>
          </a:p>
          <a:p>
            <a:r>
              <a:rPr lang="en-US" sz="1700">
                <a:sym typeface="Wingdings" pitchFamily="2" charset="2"/>
              </a:rPr>
              <a:t>First parameter is the name of the file</a:t>
            </a:r>
          </a:p>
          <a:p>
            <a:r>
              <a:rPr lang="en-US" sz="1700">
                <a:sym typeface="Wingdings" pitchFamily="2" charset="2"/>
              </a:rPr>
              <a:t>Second parameter is mode and </a:t>
            </a:r>
            <a:r>
              <a:rPr lang="en-US" sz="1700" b="1" i="1">
                <a:sym typeface="Wingdings" pitchFamily="2" charset="2"/>
              </a:rPr>
              <a:t>w </a:t>
            </a:r>
            <a:r>
              <a:rPr lang="en-US" sz="1700">
                <a:sym typeface="Wingdings" pitchFamily="2" charset="2"/>
              </a:rPr>
              <a:t>for writing</a:t>
            </a:r>
          </a:p>
          <a:p>
            <a:endParaRPr lang="en-US" sz="170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17547D-7395-AC4C-8B9A-7200E925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501008"/>
            <a:ext cx="6552728" cy="154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58FF9-FC15-7E4E-9207-DC8B455F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Write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3221-5197-4844-9242-2CC8EF10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sz="1600"/>
              <a:t>set the second parameter to </a:t>
            </a:r>
            <a:r>
              <a:rPr lang="en-US" sz="1600" b="1" i="1"/>
              <a:t>"w"</a:t>
            </a:r>
            <a:r>
              <a:rPr lang="en-US" sz="1600"/>
              <a:t> instead of </a:t>
            </a:r>
            <a:r>
              <a:rPr lang="en-US" sz="1600" b="1" i="1"/>
              <a:t>"r"</a:t>
            </a:r>
          </a:p>
          <a:p>
            <a:pPr marL="0" indent="0"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qm=open(‘quotes.txt’,’w’)</a:t>
            </a:r>
          </a:p>
          <a:p>
            <a:pPr marL="0" indent="0">
              <a:buNone/>
            </a:pPr>
            <a:r>
              <a:rPr lang="en-US" sz="1600"/>
              <a:t>opens the file for writing</a:t>
            </a:r>
          </a:p>
          <a:p>
            <a:r>
              <a:rPr lang="en-US" sz="1600" b="1" i="1"/>
              <a:t>write() </a:t>
            </a:r>
            <a:r>
              <a:rPr lang="en-US" sz="1600"/>
              <a:t>method of file handle object to write the content. </a:t>
            </a:r>
          </a:p>
          <a:p>
            <a:r>
              <a:rPr lang="en-US" sz="1600"/>
              <a:t>If the file exists, it will delete the old content. BE CAREFULL!!</a:t>
            </a:r>
          </a:p>
          <a:p>
            <a:r>
              <a:rPr lang="en-US" sz="1600" b="1" i="1"/>
              <a:t>write()</a:t>
            </a:r>
            <a:r>
              <a:rPr lang="en-US" sz="1600"/>
              <a:t> method accepts a string argument only</a:t>
            </a:r>
          </a:p>
          <a:p>
            <a:r>
              <a:rPr lang="en-US" sz="1600"/>
              <a:t>Other values must first be converted using </a:t>
            </a:r>
            <a:r>
              <a:rPr lang="en-US" sz="1600" b="1" i="1"/>
              <a:t>str()</a:t>
            </a:r>
          </a:p>
          <a:p>
            <a:r>
              <a:rPr lang="en-US" sz="1600"/>
              <a:t>Do not forget to close the file especially after a write</a:t>
            </a:r>
          </a:p>
          <a:p>
            <a:r>
              <a:rPr lang="en-US" sz="1600"/>
              <a:t>Not closing the file may have serious consequences: Inconsistent state of your data</a:t>
            </a:r>
          </a:p>
          <a:p>
            <a:r>
              <a:rPr lang="en-US" sz="1600" b="1" i="1"/>
              <a:t>with </a:t>
            </a:r>
            <a:r>
              <a:rPr lang="en-US" sz="1600"/>
              <a:t>can help: closes automatically after with block</a:t>
            </a:r>
          </a:p>
        </p:txBody>
      </p:sp>
    </p:spTree>
    <p:extLst>
      <p:ext uri="{BB962C8B-B14F-4D97-AF65-F5344CB8AC3E}">
        <p14:creationId xmlns:p14="http://schemas.microsoft.com/office/powerpoint/2010/main" val="316223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CD5-6875-2A4C-AE2E-1F48912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8640"/>
            <a:ext cx="7772400" cy="659160"/>
          </a:xfrm>
        </p:spPr>
        <p:txBody>
          <a:bodyPr/>
          <a:lstStyle/>
          <a:p>
            <a:r>
              <a:rPr lang="en-US" sz="3600" dirty="0"/>
              <a:t>Processing the file: write()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53B7D-AE40-DA4D-ABDC-817538C3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4" y="908720"/>
            <a:ext cx="8458200" cy="2592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CFC69-8254-E74B-9C54-960BE04E6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4" y="5307127"/>
            <a:ext cx="8458200" cy="1578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3A25E-F062-324F-9C27-6CB7544A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64" y="3700575"/>
            <a:ext cx="8853736" cy="102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11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CD5-6875-2A4C-AE2E-1F48912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8640"/>
            <a:ext cx="7772400" cy="659160"/>
          </a:xfrm>
        </p:spPr>
        <p:txBody>
          <a:bodyPr/>
          <a:lstStyle/>
          <a:p>
            <a:r>
              <a:rPr lang="en-US" sz="3600" dirty="0"/>
              <a:t>Processing the file: write() and with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95F37-A3B3-C649-8549-B5DE0B7C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999114"/>
            <a:ext cx="8640960" cy="1230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ABF519-9593-2B45-9E2A-7DA274AB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20"/>
            <a:ext cx="9144000" cy="31738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BCFFDE-B9F1-444A-B859-8D6A7DF06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" y="5373216"/>
            <a:ext cx="8820472" cy="13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78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CD5-6875-2A4C-AE2E-1F48912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4" y="116632"/>
            <a:ext cx="8892480" cy="1080120"/>
          </a:xfrm>
        </p:spPr>
        <p:txBody>
          <a:bodyPr/>
          <a:lstStyle/>
          <a:p>
            <a:r>
              <a:rPr lang="en-US" sz="2800" dirty="0"/>
              <a:t>Processing the file: read and write simultaneously</a:t>
            </a:r>
            <a:br>
              <a:rPr lang="en-US" sz="2800" dirty="0"/>
            </a:br>
            <a:r>
              <a:rPr lang="en-US" sz="2800" dirty="0"/>
              <a:t>and numeric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41C58-F72C-4944-838D-B5EB2209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4" y="1420048"/>
            <a:ext cx="5099536" cy="5321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4F139-FE92-254F-B899-9D41931E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76" y="1349941"/>
            <a:ext cx="2934196" cy="308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B543A1-A558-2244-8FCC-2F687218B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308" y="4591352"/>
            <a:ext cx="3298180" cy="19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3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500" y="-2"/>
            <a:ext cx="3052451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142C6-88A6-0A4F-A40D-A0A53CB3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0080"/>
            <a:ext cx="2322320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4C6AE-B45D-134B-88E0-E0E4CEE6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863" y="640082"/>
            <a:ext cx="5136536" cy="2484884"/>
          </a:xfrm>
        </p:spPr>
        <p:txBody>
          <a:bodyPr anchor="ctr">
            <a:normAutofit/>
          </a:bodyPr>
          <a:lstStyle/>
          <a:p>
            <a:r>
              <a:rPr lang="en-US" sz="1700"/>
              <a:t>Tell Python that we want to append to a file. How? </a:t>
            </a:r>
            <a:r>
              <a:rPr lang="en-US" sz="1700">
                <a:sym typeface="Wingdings" pitchFamily="2" charset="2"/>
              </a:rPr>
              <a:t></a:t>
            </a:r>
            <a:r>
              <a:rPr lang="en-US" sz="1700" b="1" i="1">
                <a:sym typeface="Wingdings" pitchFamily="2" charset="2"/>
              </a:rPr>
              <a:t>open</a:t>
            </a:r>
            <a:r>
              <a:rPr lang="en-US" sz="1700">
                <a:sym typeface="Wingdings" pitchFamily="2" charset="2"/>
              </a:rPr>
              <a:t> function first but mode is different</a:t>
            </a:r>
          </a:p>
          <a:p>
            <a:r>
              <a:rPr lang="en-US" sz="1700">
                <a:sym typeface="Wingdings" pitchFamily="2" charset="2"/>
              </a:rPr>
              <a:t>Has many parameters but two of them are important</a:t>
            </a:r>
          </a:p>
          <a:p>
            <a:r>
              <a:rPr lang="en-US" sz="1700">
                <a:sym typeface="Wingdings" pitchFamily="2" charset="2"/>
              </a:rPr>
              <a:t>First parameter is the name of the file</a:t>
            </a:r>
          </a:p>
          <a:p>
            <a:r>
              <a:rPr lang="en-US" sz="1700">
                <a:sym typeface="Wingdings" pitchFamily="2" charset="2"/>
              </a:rPr>
              <a:t>Second parameter is mode and </a:t>
            </a:r>
            <a:r>
              <a:rPr lang="en-US" sz="1700" b="1" i="1">
                <a:sym typeface="Wingdings" pitchFamily="2" charset="2"/>
              </a:rPr>
              <a:t>a </a:t>
            </a:r>
            <a:r>
              <a:rPr lang="en-US" sz="1700">
                <a:sym typeface="Wingdings" pitchFamily="2" charset="2"/>
              </a:rPr>
              <a:t>for appending</a:t>
            </a:r>
          </a:p>
          <a:p>
            <a:endParaRPr lang="en-US" sz="170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17547D-7395-AC4C-8B9A-7200E925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733036"/>
            <a:ext cx="6840760" cy="16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7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975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22780-9B7D-B94F-B1ED-577BA48A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640263"/>
            <a:ext cx="3867912" cy="1344975"/>
          </a:xfrm>
        </p:spPr>
        <p:txBody>
          <a:bodyPr>
            <a:normAutofit/>
          </a:bodyPr>
          <a:lstStyle/>
          <a:p>
            <a:r>
              <a:rPr lang="en-US" sz="3500"/>
              <a:t>Keyboard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ABAA0-638B-4C40-AAF2-9A5393330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2121763"/>
            <a:ext cx="3867912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799CF-4C05-C844-9942-BC3724BAA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60" b="-2"/>
          <a:stretch/>
        </p:blipFill>
        <p:spPr>
          <a:xfrm>
            <a:off x="5227231" y="1396226"/>
            <a:ext cx="3552722" cy="39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84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98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58FF9-FC15-7E4E-9207-DC8B455F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43" y="3433763"/>
            <a:ext cx="2397759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200">
                <a:solidFill>
                  <a:schemeClr val="bg1"/>
                </a:solidFill>
              </a:rPr>
              <a:t>Append to a file</a:t>
            </a:r>
          </a:p>
        </p:txBody>
      </p:sp>
      <p:pic>
        <p:nvPicPr>
          <p:cNvPr id="7" name="Graphic 6" descr="Zip Folder">
            <a:extLst>
              <a:ext uri="{FF2B5EF4-FFF2-40B4-BE49-F238E27FC236}">
                <a16:creationId xmlns:a16="http://schemas.microsoft.com/office/drawing/2014/main" id="{2E37E88C-90BD-40B7-AB76-C1E534653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703" y="2236844"/>
            <a:ext cx="685800" cy="685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3221-5197-4844-9242-2CC8EF10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039" y="641615"/>
            <a:ext cx="5467349" cy="5533496"/>
          </a:xfrm>
        </p:spPr>
        <p:txBody>
          <a:bodyPr anchor="ctr">
            <a:normAutofit/>
          </a:bodyPr>
          <a:lstStyle/>
          <a:p>
            <a:r>
              <a:rPr lang="en-US" sz="1500" dirty="0"/>
              <a:t>set the second parameter to </a:t>
            </a:r>
            <a:r>
              <a:rPr lang="en-US" sz="1500" b="1" i="1" dirty="0"/>
              <a:t>”a"</a:t>
            </a:r>
            <a:r>
              <a:rPr lang="en-US" sz="1500" dirty="0"/>
              <a:t> instead of </a:t>
            </a:r>
            <a:r>
              <a:rPr lang="en-US" sz="1500" b="1" i="1" dirty="0"/>
              <a:t>"r” </a:t>
            </a:r>
            <a:r>
              <a:rPr lang="en-US" sz="1500" dirty="0"/>
              <a:t>or</a:t>
            </a:r>
            <a:r>
              <a:rPr lang="en-US" sz="1500" b="1" i="1" dirty="0"/>
              <a:t> ”w” </a:t>
            </a:r>
          </a:p>
          <a:p>
            <a:pPr marL="0" indent="0">
              <a:buNone/>
            </a:pP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=open(‘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quotes.txt’,’a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marL="0" indent="0">
              <a:buNone/>
            </a:pPr>
            <a:r>
              <a:rPr lang="en-US" sz="1500" dirty="0"/>
              <a:t>opens the file for appending</a:t>
            </a:r>
          </a:p>
          <a:p>
            <a:r>
              <a:rPr lang="en-US" sz="1500" dirty="0"/>
              <a:t>If the file exists in</a:t>
            </a:r>
            <a:r>
              <a:rPr lang="en-US" sz="1500" b="1" i="1" dirty="0"/>
              <a:t> w</a:t>
            </a:r>
            <a:r>
              <a:rPr lang="en-US" sz="1500" dirty="0"/>
              <a:t> mode it will delete the old content. BE CAREFULL!!!</a:t>
            </a:r>
          </a:p>
          <a:p>
            <a:r>
              <a:rPr lang="en-US" sz="1500" dirty="0"/>
              <a:t>If </a:t>
            </a:r>
          </a:p>
          <a:p>
            <a:pPr marL="0" indent="0">
              <a:buNone/>
            </a:pPr>
            <a:r>
              <a:rPr lang="en-US" sz="1500" dirty="0"/>
              <a:t>	you intentionally want to delete </a:t>
            </a:r>
          </a:p>
          <a:p>
            <a:pPr marL="0" indent="0">
              <a:buNone/>
            </a:pPr>
            <a:r>
              <a:rPr lang="en-US" sz="1500" dirty="0"/>
              <a:t>	or </a:t>
            </a:r>
          </a:p>
          <a:p>
            <a:pPr marL="0" indent="0">
              <a:buNone/>
            </a:pPr>
            <a:r>
              <a:rPr lang="en-US" sz="1500" dirty="0"/>
              <a:t>	the data in that file is not important</a:t>
            </a:r>
          </a:p>
          <a:p>
            <a:pPr marL="0" indent="0">
              <a:buNone/>
            </a:pPr>
            <a:r>
              <a:rPr lang="en-US" sz="1500" dirty="0"/>
              <a:t>	or</a:t>
            </a:r>
          </a:p>
          <a:p>
            <a:pPr marL="0" indent="0">
              <a:buNone/>
            </a:pPr>
            <a:r>
              <a:rPr lang="en-US" sz="1500" dirty="0"/>
              <a:t>	you have a backup</a:t>
            </a:r>
          </a:p>
          <a:p>
            <a:pPr marL="0" indent="0">
              <a:buNone/>
            </a:pPr>
            <a:r>
              <a:rPr lang="en-US" sz="1500" dirty="0"/>
              <a:t>	use </a:t>
            </a:r>
            <a:r>
              <a:rPr lang="en-US" sz="1500" b="1" i="1" dirty="0"/>
              <a:t>w</a:t>
            </a:r>
            <a:r>
              <a:rPr lang="en-US" sz="1500" dirty="0"/>
              <a:t> mode</a:t>
            </a:r>
          </a:p>
          <a:p>
            <a:r>
              <a:rPr lang="en-US" sz="1500" dirty="0" err="1"/>
              <a:t>elif</a:t>
            </a:r>
            <a:r>
              <a:rPr lang="en-US" sz="1500" dirty="0"/>
              <a:t> you want to add new data</a:t>
            </a:r>
          </a:p>
          <a:p>
            <a:pPr marL="0" indent="0">
              <a:buNone/>
            </a:pPr>
            <a:r>
              <a:rPr lang="en-US" sz="1500" dirty="0"/>
              <a:t>	use </a:t>
            </a:r>
            <a:r>
              <a:rPr lang="en-US" sz="1500" b="1" i="1" dirty="0"/>
              <a:t>a </a:t>
            </a:r>
            <a:r>
              <a:rPr lang="en-US" sz="1500" dirty="0"/>
              <a:t>mode</a:t>
            </a:r>
          </a:p>
          <a:p>
            <a:r>
              <a:rPr lang="en-US" sz="1500" dirty="0"/>
              <a:t>else</a:t>
            </a:r>
          </a:p>
          <a:p>
            <a:pPr marL="0" indent="0">
              <a:buNone/>
            </a:pPr>
            <a:r>
              <a:rPr lang="en-US" sz="1500" dirty="0"/>
              <a:t>	SORRY DATA PASSED AWAY RIP </a:t>
            </a:r>
            <a:r>
              <a:rPr lang="en-US" sz="1500" dirty="0">
                <a:sym typeface="Wingdings" panose="05000000000000000000" pitchFamily="2" charset="2"/>
              </a:rPr>
              <a:t>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56095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CD5-6875-2A4C-AE2E-1F48912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8640"/>
            <a:ext cx="7772400" cy="659160"/>
          </a:xfrm>
        </p:spPr>
        <p:txBody>
          <a:bodyPr/>
          <a:lstStyle/>
          <a:p>
            <a:r>
              <a:rPr lang="en-US" sz="3600" dirty="0"/>
              <a:t>Processing the file: write()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08BB2-DE5B-EC4E-B64E-A58EA2ED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8" y="857076"/>
            <a:ext cx="3750940" cy="595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647F2-ADA4-B54F-84D8-6BD8E7D2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937468"/>
            <a:ext cx="2341488" cy="580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AA29DD-2659-8042-87AC-C14230178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988840"/>
            <a:ext cx="262255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2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B4D9FC-0887-C747-B028-95C084D1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" y="548681"/>
            <a:ext cx="8937793" cy="60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BFC1-1E90-1446-A489-C0AF9ED8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9030"/>
            <a:ext cx="2125980" cy="5457589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3500"/>
              <a:t>Modes</a:t>
            </a:r>
            <a:endParaRPr lang="en-US" sz="35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4428B5-9285-42E3-B768-79F5EC718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487724"/>
              </p:ext>
            </p:extLst>
          </p:nvPr>
        </p:nvGraphicFramePr>
        <p:xfrm>
          <a:off x="2411760" y="429030"/>
          <a:ext cx="6552728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58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142C6-88A6-0A4F-A40D-A0A53CB3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586822"/>
            <a:ext cx="2743200" cy="164592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800" dirty="0"/>
              <a:t>csv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4C6AE-B45D-134B-88E0-E0E4CEE6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579" y="586822"/>
            <a:ext cx="4580057" cy="1645920"/>
          </a:xfrm>
        </p:spPr>
        <p:txBody>
          <a:bodyPr anchor="ctr">
            <a:normAutofit/>
          </a:bodyPr>
          <a:lstStyle/>
          <a:p>
            <a:r>
              <a:rPr lang="en-US" sz="1400"/>
              <a:t>Many text data kept as comma separated values files(csv)</a:t>
            </a:r>
            <a:endParaRPr lang="en-US" sz="1400">
              <a:sym typeface="Wingdings" pitchFamily="2" charset="2"/>
            </a:endParaRPr>
          </a:p>
          <a:p>
            <a:r>
              <a:rPr lang="en-US" sz="1400">
                <a:sym typeface="Wingdings" pitchFamily="2" charset="2"/>
              </a:rPr>
              <a:t>Has rows and columns</a:t>
            </a:r>
          </a:p>
          <a:p>
            <a:r>
              <a:rPr lang="en-US" sz="1400">
                <a:sym typeface="Wingdings" pitchFamily="2" charset="2"/>
              </a:rPr>
              <a:t>Data items are separated by comma (but others possible)</a:t>
            </a:r>
          </a:p>
          <a:p>
            <a:r>
              <a:rPr lang="en-US" sz="1400">
                <a:sym typeface="Wingdings" pitchFamily="2" charset="2"/>
              </a:rPr>
              <a:t>Use </a:t>
            </a:r>
            <a:r>
              <a:rPr lang="en-US" sz="1400" b="1" i="1">
                <a:sym typeface="Wingdings" pitchFamily="2" charset="2"/>
              </a:rPr>
              <a:t>csv</a:t>
            </a:r>
            <a:r>
              <a:rPr lang="en-US" sz="1400">
                <a:sym typeface="Wingdings" pitchFamily="2" charset="2"/>
              </a:rPr>
              <a:t>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19ED4-AF34-874E-ADF1-7F0B9FEE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5110"/>
            <a:ext cx="4990332" cy="4388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20858-009B-1C49-A046-2B7926F13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676139"/>
            <a:ext cx="4057947" cy="39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24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142C6-88A6-0A4F-A40D-A0A53CB3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  <a:solidFill>
            <a:schemeClr val="accent1"/>
          </a:solidFill>
        </p:spPr>
        <p:txBody>
          <a:bodyPr anchor="b">
            <a:normAutofit/>
          </a:bodyPr>
          <a:lstStyle/>
          <a:p>
            <a:r>
              <a:rPr lang="en-US" sz="6000" dirty="0"/>
              <a:t>csv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34560A-4038-4DE5-B600-7A26A580E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163481"/>
              </p:ext>
            </p:extLst>
          </p:nvPr>
        </p:nvGraphicFramePr>
        <p:xfrm>
          <a:off x="628650" y="1634502"/>
          <a:ext cx="8335838" cy="496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4577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CD5-6875-2A4C-AE2E-1F48912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8640"/>
            <a:ext cx="7772400" cy="659160"/>
          </a:xfrm>
        </p:spPr>
        <p:txBody>
          <a:bodyPr/>
          <a:lstStyle/>
          <a:p>
            <a:r>
              <a:rPr lang="en-US" sz="3600" dirty="0"/>
              <a:t>Processing the file: csv read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A664D-69D1-574D-884A-2F6DE66F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6" y="980728"/>
            <a:ext cx="5970032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9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CD5-6875-2A4C-AE2E-1F48912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8640"/>
            <a:ext cx="7772400" cy="659160"/>
          </a:xfrm>
        </p:spPr>
        <p:txBody>
          <a:bodyPr/>
          <a:lstStyle/>
          <a:p>
            <a:r>
              <a:rPr lang="en-US" sz="3600" dirty="0"/>
              <a:t>Processing the file: csv read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21D1E-DAD3-6F48-AA98-1865AB30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78024"/>
            <a:ext cx="8964488" cy="59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86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CD5-6875-2A4C-AE2E-1F48912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8640"/>
            <a:ext cx="7772400" cy="659160"/>
          </a:xfrm>
        </p:spPr>
        <p:txBody>
          <a:bodyPr/>
          <a:lstStyle/>
          <a:p>
            <a:r>
              <a:rPr lang="en-US" sz="3600" dirty="0"/>
              <a:t>Processing the file: csv write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56BE9-4279-F346-8264-5422D0CD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7800"/>
            <a:ext cx="59055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33BA8-07C1-BB48-BFBA-E1009D5D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93096"/>
            <a:ext cx="3321529" cy="2334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C8EEE-1244-DC49-94AE-3DF2C073D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669" y="4874220"/>
            <a:ext cx="5321300" cy="143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0B893-E72F-40ED-ABFD-E5C7062D58D4}"/>
              </a:ext>
            </a:extLst>
          </p:cNvPr>
          <p:cNvSpPr txBox="1"/>
          <p:nvPr/>
        </p:nvSpPr>
        <p:spPr>
          <a:xfrm>
            <a:off x="2843808" y="1772816"/>
            <a:ext cx="624916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 with open('products.csv', 'w', newline = '') as </a:t>
            </a:r>
            <a:r>
              <a:rPr lang="en-US" dirty="0" err="1">
                <a:solidFill>
                  <a:srgbClr val="FF0000"/>
                </a:solidFill>
              </a:rPr>
              <a:t>csvfile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# use the above for windows not to have extra spaces </a:t>
            </a:r>
            <a:r>
              <a:rPr lang="en-US" dirty="0" err="1">
                <a:solidFill>
                  <a:srgbClr val="FF0000"/>
                </a:solidFill>
              </a:rPr>
              <a:t>bw</a:t>
            </a:r>
            <a:r>
              <a:rPr lang="en-US" dirty="0">
                <a:solidFill>
                  <a:srgbClr val="FF0000"/>
                </a:solidFill>
              </a:rPr>
              <a:t> lines</a:t>
            </a:r>
          </a:p>
        </p:txBody>
      </p:sp>
    </p:spTree>
    <p:extLst>
      <p:ext uri="{BB962C8B-B14F-4D97-AF65-F5344CB8AC3E}">
        <p14:creationId xmlns:p14="http://schemas.microsoft.com/office/powerpoint/2010/main" val="181731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16B9-B51E-E04F-96DB-CB4F50C6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4763616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Lucida Handwriting" panose="03010101010101010101" pitchFamily="66" charset="77"/>
              </a:rPr>
              <a:t>DO NOT FORGET TO PRACTICE</a:t>
            </a:r>
          </a:p>
        </p:txBody>
      </p:sp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7DBA654-2BAF-A042-8786-5CA6543C1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8184" y="3638170"/>
            <a:ext cx="2915816" cy="3228585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2756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7CB3-F215-3D4A-A67C-D06A7A5A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0392"/>
            <a:ext cx="2530602" cy="550468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File?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851910-785A-45CE-B63D-64ED30AF71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257491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785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16B9-B51E-E04F-96DB-CB4F50C6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4763616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Lucida Handwriting" panose="03010101010101010101" pitchFamily="66" charset="77"/>
              </a:rPr>
              <a:t>CAN YOU FIND THE MONTHLY RAINFALL AVERAGES</a:t>
            </a:r>
          </a:p>
        </p:txBody>
      </p:sp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7DBA654-2BAF-A042-8786-5CA6543C1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8184" y="3638170"/>
            <a:ext cx="2915816" cy="3228585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76830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16B9-B51E-E04F-96DB-CB4F50C6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4763616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Lucida Handwriting" panose="03010101010101010101" pitchFamily="66" charset="77"/>
              </a:rPr>
              <a:t>CAN YOU FIND THE MONTHLY RAINFALL MAX AND MIN VALUES</a:t>
            </a:r>
          </a:p>
        </p:txBody>
      </p:sp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7DBA654-2BAF-A042-8786-5CA6543C1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8184" y="3638170"/>
            <a:ext cx="2915816" cy="3228585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29532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16B9-B51E-E04F-96DB-CB4F50C6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4763616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Lucida Handwriting" panose="03010101010101010101" pitchFamily="66" charset="77"/>
              </a:rPr>
              <a:t>CAN YOU FIND THE YEARLY RAINFALL MAX AND MIN VALUES</a:t>
            </a:r>
          </a:p>
        </p:txBody>
      </p:sp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7DBA654-2BAF-A042-8786-5CA6543C1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8184" y="3638170"/>
            <a:ext cx="2915816" cy="3228585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08066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E141D-3C80-491C-B0E8-D14EFEA07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5" r="21095" b="-1"/>
          <a:stretch/>
        </p:blipFill>
        <p:spPr>
          <a:xfrm>
            <a:off x="5210360" y="10"/>
            <a:ext cx="393364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F3F5E-D432-0349-981F-DFD5A864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3933640" cy="1124712"/>
          </a:xfrm>
        </p:spPr>
        <p:txBody>
          <a:bodyPr anchor="b">
            <a:noAutofit/>
          </a:bodyPr>
          <a:lstStyle/>
          <a:p>
            <a:r>
              <a:rPr lang="en-US" sz="6000" dirty="0"/>
              <a:t>How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60AB0-6742-7E40-BCD2-36078DA06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20" y="2718054"/>
            <a:ext cx="5085768" cy="3879298"/>
          </a:xfrm>
        </p:spPr>
        <p:txBody>
          <a:bodyPr anchor="t">
            <a:noAutofit/>
          </a:bodyPr>
          <a:lstStyle/>
          <a:p>
            <a:r>
              <a:rPr lang="en-US" sz="2800" dirty="0"/>
              <a:t>Generally</a:t>
            </a:r>
          </a:p>
          <a:p>
            <a:pPr lvl="1"/>
            <a:r>
              <a:rPr lang="en-US" dirty="0"/>
              <a:t>Open</a:t>
            </a:r>
          </a:p>
          <a:p>
            <a:pPr lvl="1"/>
            <a:r>
              <a:rPr lang="en-US" dirty="0"/>
              <a:t>Read(if file is an input source)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Optionally write/append(if file is an output)</a:t>
            </a:r>
          </a:p>
          <a:p>
            <a:pPr lvl="1"/>
            <a:r>
              <a:rPr lang="en-US" dirty="0"/>
              <a:t>Close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9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500" y="-2"/>
            <a:ext cx="3052451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142C6-88A6-0A4F-A40D-A0A53CB3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0080"/>
            <a:ext cx="2322320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4C6AE-B45D-134B-88E0-E0E4CEE6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863" y="640082"/>
            <a:ext cx="5136536" cy="2484884"/>
          </a:xfrm>
        </p:spPr>
        <p:txBody>
          <a:bodyPr anchor="ctr">
            <a:normAutofit/>
          </a:bodyPr>
          <a:lstStyle/>
          <a:p>
            <a:r>
              <a:rPr lang="en-US" sz="1700"/>
              <a:t>Tell Python that we want to read from a file. How? </a:t>
            </a:r>
            <a:r>
              <a:rPr lang="en-US" sz="1700">
                <a:sym typeface="Wingdings" pitchFamily="2" charset="2"/>
              </a:rPr>
              <a:t></a:t>
            </a:r>
            <a:r>
              <a:rPr lang="en-US" sz="1700" b="1" i="1">
                <a:sym typeface="Wingdings" pitchFamily="2" charset="2"/>
              </a:rPr>
              <a:t>open</a:t>
            </a:r>
            <a:r>
              <a:rPr lang="en-US" sz="1700">
                <a:sym typeface="Wingdings" pitchFamily="2" charset="2"/>
              </a:rPr>
              <a:t> function</a:t>
            </a:r>
          </a:p>
          <a:p>
            <a:r>
              <a:rPr lang="en-US" sz="1700">
                <a:sym typeface="Wingdings" pitchFamily="2" charset="2"/>
              </a:rPr>
              <a:t>Has many parameters but two of them are important</a:t>
            </a:r>
          </a:p>
          <a:p>
            <a:r>
              <a:rPr lang="en-US" sz="1700">
                <a:sym typeface="Wingdings" pitchFamily="2" charset="2"/>
              </a:rPr>
              <a:t>First parameter is the name of the file</a:t>
            </a:r>
          </a:p>
          <a:p>
            <a:r>
              <a:rPr lang="en-US" sz="1700">
                <a:sym typeface="Wingdings" pitchFamily="2" charset="2"/>
              </a:rPr>
              <a:t>Second parameter is mode and by default </a:t>
            </a:r>
            <a:r>
              <a:rPr lang="en-US" sz="1700" b="1" i="1">
                <a:sym typeface="Wingdings" pitchFamily="2" charset="2"/>
              </a:rPr>
              <a:t>r </a:t>
            </a:r>
            <a:r>
              <a:rPr lang="en-US" sz="1700">
                <a:sym typeface="Wingdings" pitchFamily="2" charset="2"/>
              </a:rPr>
              <a:t>for reading</a:t>
            </a:r>
            <a:endParaRPr lang="en-US" sz="1700" b="1" i="1">
              <a:sym typeface="Wingdings" pitchFamily="2" charset="2"/>
            </a:endParaRPr>
          </a:p>
          <a:p>
            <a:endParaRPr lang="en-US" sz="1700">
              <a:sym typeface="Wingdings" pitchFamily="2" charset="2"/>
            </a:endParaRPr>
          </a:p>
          <a:p>
            <a:endParaRPr lang="en-US" sz="170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17547D-7395-AC4C-8B9A-7200E925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733034"/>
            <a:ext cx="5904656" cy="19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500" y="-2"/>
            <a:ext cx="3052451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58FF9-FC15-7E4E-9207-DC8B455F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0080"/>
            <a:ext cx="2322320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Read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3221-5197-4844-9242-2CC8EF10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863" y="640082"/>
            <a:ext cx="5136536" cy="2484884"/>
          </a:xfrm>
        </p:spPr>
        <p:txBody>
          <a:bodyPr anchor="ctr">
            <a:normAutofit lnSpcReduction="10000"/>
          </a:bodyPr>
          <a:lstStyle/>
          <a:p>
            <a:r>
              <a:rPr lang="en-US" sz="1400" dirty="0"/>
              <a:t>Assume that we have a text file whose name is </a:t>
            </a:r>
            <a:r>
              <a:rPr lang="en-US" sz="1400" b="1" i="1" dirty="0"/>
              <a:t>‘GreenMile.txt’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gm=open('GreenMile.txt’)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gm=open('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GreenMile.txt’,’r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marL="0" indent="0">
              <a:buNone/>
            </a:pPr>
            <a:r>
              <a:rPr lang="en-US" sz="1400" dirty="0"/>
              <a:t>opens the file</a:t>
            </a:r>
          </a:p>
          <a:p>
            <a:r>
              <a:rPr lang="en-US" sz="1400" dirty="0"/>
              <a:t>The open() function returns a file object, which offers attributes and methods. </a:t>
            </a:r>
          </a:p>
          <a:p>
            <a:r>
              <a:rPr lang="en-US" sz="1400" dirty="0"/>
              <a:t>Full path names can also be </a:t>
            </a:r>
            <a:r>
              <a:rPr lang="en-US" sz="1400" dirty="0" err="1"/>
              <a:t>specifed</a:t>
            </a:r>
            <a:r>
              <a:rPr lang="en-US" sz="1400" dirty="0"/>
              <a:t>, as in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open('C:\\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zorhan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\\GreenMile.txt')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0F0A2-1A8F-F047-A6D9-FDB7253FA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43" y="3446698"/>
            <a:ext cx="5078235" cy="2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0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500" y="-2"/>
            <a:ext cx="3052451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58FF9-FC15-7E4E-9207-DC8B455F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0080"/>
            <a:ext cx="2322320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Close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3221-5197-4844-9242-2CC8EF10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863" y="640082"/>
            <a:ext cx="5136536" cy="2484884"/>
          </a:xfrm>
        </p:spPr>
        <p:txBody>
          <a:bodyPr anchor="ctr">
            <a:normAutofit/>
          </a:bodyPr>
          <a:lstStyle/>
          <a:p>
            <a:r>
              <a:rPr lang="en-US" sz="1700"/>
              <a:t>Assume that we have a text file whose name is </a:t>
            </a:r>
            <a:r>
              <a:rPr lang="en-US" sz="1700" b="1" i="1"/>
              <a:t>‘GreenMile.txt’</a:t>
            </a:r>
          </a:p>
          <a:p>
            <a:pPr marL="0" indent="0">
              <a:buNone/>
            </a:pP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gm=open('GreenMile.txt’)</a:t>
            </a:r>
          </a:p>
          <a:p>
            <a:pPr marL="0" indent="0">
              <a:buNone/>
            </a:pP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gm.close()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0F0A2-1A8F-F047-A6D9-FDB7253F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43" y="3446698"/>
            <a:ext cx="5078235" cy="2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74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BE35A-5217-4F49-894D-F25692BA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Change the file so each sentence is a line(11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C1FA-A675-2542-8C99-50B429556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300"/>
              <a:t>“I'm rightly tired of the pain I hear and feel, boss. </a:t>
            </a:r>
          </a:p>
          <a:p>
            <a:pPr marL="0" indent="0">
              <a:buNone/>
            </a:pPr>
            <a:r>
              <a:rPr lang="en-US" sz="1300"/>
              <a:t>I'm tired of bein on the road, lonely as a robin in the rain. </a:t>
            </a:r>
          </a:p>
          <a:p>
            <a:pPr marL="0" indent="0">
              <a:buNone/>
            </a:pPr>
            <a:r>
              <a:rPr lang="en-US" sz="1300"/>
              <a:t>Not never havin no buddy to go on with or tell me where we's comin from or goin to or why. </a:t>
            </a:r>
          </a:p>
          <a:p>
            <a:pPr marL="0" indent="0">
              <a:buNone/>
            </a:pPr>
            <a:r>
              <a:rPr lang="en-US" sz="1300"/>
              <a:t>I'm tired of people bein ugly to each other. </a:t>
            </a:r>
          </a:p>
          <a:p>
            <a:pPr marL="0" indent="0">
              <a:buNone/>
            </a:pPr>
            <a:r>
              <a:rPr lang="en-US" sz="1300"/>
              <a:t>It feels like pieces of glass in my head. </a:t>
            </a:r>
          </a:p>
          <a:p>
            <a:pPr marL="0" indent="0">
              <a:buNone/>
            </a:pPr>
            <a:r>
              <a:rPr lang="en-US" sz="1300"/>
              <a:t>I'm tired of all the times I've wanted to help and couldn't. </a:t>
            </a:r>
          </a:p>
          <a:p>
            <a:pPr marL="0" indent="0">
              <a:buNone/>
            </a:pPr>
            <a:r>
              <a:rPr lang="en-US" sz="1300"/>
              <a:t>I'm tired of bein in the dark. Mostly it's the pain. </a:t>
            </a:r>
          </a:p>
          <a:p>
            <a:pPr marL="0" indent="0">
              <a:buNone/>
            </a:pPr>
            <a:r>
              <a:rPr lang="en-US" sz="1300"/>
              <a:t>There's too much. </a:t>
            </a:r>
          </a:p>
          <a:p>
            <a:pPr marL="0" indent="0">
              <a:buNone/>
            </a:pPr>
            <a:r>
              <a:rPr lang="en-US" sz="1300"/>
              <a:t>If I could end it, I would. </a:t>
            </a:r>
          </a:p>
          <a:p>
            <a:pPr marL="0" indent="0">
              <a:buNone/>
            </a:pPr>
            <a:r>
              <a:rPr lang="en-US" sz="1300"/>
              <a:t>But I can't.”</a:t>
            </a:r>
          </a:p>
          <a:p>
            <a:pPr marL="0" indent="0">
              <a:buNone/>
            </a:pPr>
            <a:r>
              <a:rPr lang="en-US" sz="1300"/>
              <a:t>― Stephen King, The Green Mile</a:t>
            </a:r>
          </a:p>
          <a:p>
            <a:pPr marL="0" indent="0">
              <a:buNone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11758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A9353B-B7A3-495E-93A4-19C444A58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51" r="11374" b="-1"/>
          <a:stretch/>
        </p:blipFill>
        <p:spPr>
          <a:xfrm>
            <a:off x="5796136" y="10"/>
            <a:ext cx="334786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24AAD5-F520-EC4A-9817-140DADF5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980728"/>
            <a:ext cx="4221672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Useful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C8FC0-DBE3-AF48-B58F-F0384C2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20" y="2204864"/>
            <a:ext cx="5445808" cy="422588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i="1" dirty="0" err="1"/>
              <a:t>rstrip</a:t>
            </a:r>
            <a:r>
              <a:rPr lang="en-US" sz="2000" b="1" i="1" dirty="0"/>
              <a:t>():</a:t>
            </a:r>
            <a:r>
              <a:rPr lang="en-US" sz="2000" dirty="0"/>
              <a:t> strips off whitespaces (newlines included) from the right side of a string</a:t>
            </a:r>
          </a:p>
          <a:p>
            <a:pPr>
              <a:lnSpc>
                <a:spcPct val="90000"/>
              </a:lnSpc>
            </a:pPr>
            <a:r>
              <a:rPr lang="en-US" sz="2000" b="1" i="1" dirty="0"/>
              <a:t>read():</a:t>
            </a:r>
            <a:r>
              <a:rPr lang="en-US" sz="2000" dirty="0"/>
              <a:t> returns the file contents as a string.</a:t>
            </a:r>
          </a:p>
          <a:p>
            <a:pPr>
              <a:lnSpc>
                <a:spcPct val="90000"/>
              </a:lnSpc>
            </a:pPr>
            <a:r>
              <a:rPr lang="en-US" sz="2000" b="1" i="1" dirty="0" err="1"/>
              <a:t>readlines</a:t>
            </a:r>
            <a:r>
              <a:rPr lang="en-US" sz="2000" b="1" i="1" dirty="0"/>
              <a:t>():</a:t>
            </a:r>
            <a:r>
              <a:rPr lang="en-US" sz="2000" dirty="0"/>
              <a:t> returns a list of strings, where each element is the lines of the file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Both methods can be given an optional argument that specifies the number of bytes to read from the file.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They stop reading when the end-of-file (EOF) is detected</a:t>
            </a:r>
          </a:p>
          <a:p>
            <a:pPr>
              <a:lnSpc>
                <a:spcPct val="90000"/>
              </a:lnSpc>
            </a:pPr>
            <a:r>
              <a:rPr lang="en-US" sz="2000" b="1" i="1" dirty="0" err="1"/>
              <a:t>readline</a:t>
            </a:r>
            <a:r>
              <a:rPr lang="en-US" sz="2000" b="1" i="1" dirty="0"/>
              <a:t>():</a:t>
            </a:r>
            <a:r>
              <a:rPr lang="en-US" sz="2000" dirty="0"/>
              <a:t> returns a single line at a time, which is useful when dealing with large files where the entire file contents may not fit into the available system memory.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7844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1210</Words>
  <Application>Microsoft Office PowerPoint</Application>
  <PresentationFormat>On-screen Show (4:3)</PresentationFormat>
  <Paragraphs>143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Lucida Handwriting</vt:lpstr>
      <vt:lpstr>Times New Roman</vt:lpstr>
      <vt:lpstr>Office Theme</vt:lpstr>
      <vt:lpstr>Files</vt:lpstr>
      <vt:lpstr>Keyboard I/O</vt:lpstr>
      <vt:lpstr>File?</vt:lpstr>
      <vt:lpstr>How to?</vt:lpstr>
      <vt:lpstr>Read</vt:lpstr>
      <vt:lpstr>Read a file</vt:lpstr>
      <vt:lpstr>Close a file</vt:lpstr>
      <vt:lpstr>Change the file so each sentence is a line(11 lines)</vt:lpstr>
      <vt:lpstr>Useful methods</vt:lpstr>
      <vt:lpstr>Processing the file: Read operations</vt:lpstr>
      <vt:lpstr>Processing the file: readlines()</vt:lpstr>
      <vt:lpstr>Processing the file: read()</vt:lpstr>
      <vt:lpstr>Processing the file: readline()</vt:lpstr>
      <vt:lpstr>Write</vt:lpstr>
      <vt:lpstr>Write to a file</vt:lpstr>
      <vt:lpstr>Processing the file: write()</vt:lpstr>
      <vt:lpstr>Processing the file: write() and with</vt:lpstr>
      <vt:lpstr>Processing the file: read and write simultaneously and numeric data</vt:lpstr>
      <vt:lpstr>Append</vt:lpstr>
      <vt:lpstr>Append to a file</vt:lpstr>
      <vt:lpstr>Processing the file: write()</vt:lpstr>
      <vt:lpstr>PowerPoint Presentation</vt:lpstr>
      <vt:lpstr>Modes</vt:lpstr>
      <vt:lpstr>csv files</vt:lpstr>
      <vt:lpstr>csv files</vt:lpstr>
      <vt:lpstr>Processing the file: csv read</vt:lpstr>
      <vt:lpstr>Processing the file: csv read</vt:lpstr>
      <vt:lpstr>Processing the file: csv write</vt:lpstr>
      <vt:lpstr>DO NOT FORGET TO PRACTICE</vt:lpstr>
      <vt:lpstr>CAN YOU FIND THE MONTHLY RAINFALL AVERAGES</vt:lpstr>
      <vt:lpstr>CAN YOU FIND THE MONTHLY RAINFALL MAX AND MIN VALUES</vt:lpstr>
      <vt:lpstr>CAN YOU FIND THE YEARLY RAINFALL MAX AND MIN VALUES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Files</dc:title>
  <dc:creator>Zeynep</dc:creator>
  <cp:lastModifiedBy>Orhan, Zeynep</cp:lastModifiedBy>
  <cp:revision>3</cp:revision>
  <dcterms:created xsi:type="dcterms:W3CDTF">2020-09-02T21:35:52Z</dcterms:created>
  <dcterms:modified xsi:type="dcterms:W3CDTF">2022-05-16T04:23:20Z</dcterms:modified>
</cp:coreProperties>
</file>